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9" r:id="rId4"/>
    <p:sldId id="260" r:id="rId5"/>
    <p:sldId id="261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180" autoAdjust="0"/>
  </p:normalViewPr>
  <p:slideViewPr>
    <p:cSldViewPr>
      <p:cViewPr varScale="1">
        <p:scale>
          <a:sx n="53" d="100"/>
          <a:sy n="53" d="100"/>
        </p:scale>
        <p:origin x="-11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one"/>
        <c:axId val="186763904"/>
        <c:axId val="192242048"/>
        <c:axId val="0"/>
      </c:bar3DChart>
      <c:catAx>
        <c:axId val="186763904"/>
        <c:scaling>
          <c:orientation val="minMax"/>
        </c:scaling>
        <c:delete val="0"/>
        <c:axPos val="b"/>
        <c:majorTickMark val="out"/>
        <c:minorTickMark val="none"/>
        <c:tickLblPos val="nextTo"/>
        <c:crossAx val="192242048"/>
        <c:crosses val="autoZero"/>
        <c:auto val="1"/>
        <c:lblAlgn val="ctr"/>
        <c:lblOffset val="100"/>
        <c:noMultiLvlLbl val="0"/>
      </c:catAx>
      <c:valAx>
        <c:axId val="192242048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18676390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8F84C-56F7-4A84-979E-24E116C29B95}" type="datetimeFigureOut">
              <a:rPr lang="en-US" smtClean="0"/>
              <a:pPr/>
              <a:t>6/21/2014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AC004-4DD9-4660-9799-E19686BB40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8F84C-56F7-4A84-979E-24E116C29B95}" type="datetimeFigureOut">
              <a:rPr lang="en-US" smtClean="0"/>
              <a:pPr/>
              <a:t>6/21/2014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AC004-4DD9-4660-9799-E19686BB40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8F84C-56F7-4A84-979E-24E116C29B95}" type="datetimeFigureOut">
              <a:rPr lang="en-US" smtClean="0"/>
              <a:pPr/>
              <a:t>6/21/2014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AC004-4DD9-4660-9799-E19686BB40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8F84C-56F7-4A84-979E-24E116C29B95}" type="datetimeFigureOut">
              <a:rPr lang="en-US" smtClean="0"/>
              <a:pPr/>
              <a:t>6/21/2014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AC004-4DD9-4660-9799-E19686BB40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8F84C-56F7-4A84-979E-24E116C29B95}" type="datetimeFigureOut">
              <a:rPr lang="en-US" smtClean="0"/>
              <a:pPr/>
              <a:t>6/21/2014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AC004-4DD9-4660-9799-E19686BB40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8F84C-56F7-4A84-979E-24E116C29B95}" type="datetimeFigureOut">
              <a:rPr lang="en-US" smtClean="0"/>
              <a:pPr/>
              <a:t>6/21/2014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AC004-4DD9-4660-9799-E19686BB40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8F84C-56F7-4A84-979E-24E116C29B95}" type="datetimeFigureOut">
              <a:rPr lang="en-US" smtClean="0"/>
              <a:pPr/>
              <a:t>6/21/2014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AC004-4DD9-4660-9799-E19686BB40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8F84C-56F7-4A84-979E-24E116C29B95}" type="datetimeFigureOut">
              <a:rPr lang="en-US" smtClean="0"/>
              <a:pPr/>
              <a:t>6/21/2014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AC004-4DD9-4660-9799-E19686BB40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8F84C-56F7-4A84-979E-24E116C29B95}" type="datetimeFigureOut">
              <a:rPr lang="en-US" smtClean="0"/>
              <a:pPr/>
              <a:t>6/21/2014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AC004-4DD9-4660-9799-E19686BB40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8F84C-56F7-4A84-979E-24E116C29B95}" type="datetimeFigureOut">
              <a:rPr lang="en-US" smtClean="0"/>
              <a:pPr/>
              <a:t>6/21/2014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AC004-4DD9-4660-9799-E19686BB40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8F84C-56F7-4A84-979E-24E116C29B95}" type="datetimeFigureOut">
              <a:rPr lang="en-US" smtClean="0"/>
              <a:pPr/>
              <a:t>6/21/2014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EFAC004-4DD9-4660-9799-E19686BB407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188F84C-56F7-4A84-979E-24E116C29B95}" type="datetimeFigureOut">
              <a:rPr lang="en-US" smtClean="0"/>
              <a:pPr/>
              <a:t>6/21/2014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EFAC004-4DD9-4660-9799-E19686BB407D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Glaciers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By: </a:t>
            </a:r>
            <a:r>
              <a:rPr lang="en-US" dirty="0" err="1" smtClean="0"/>
              <a:t>Adrene</a:t>
            </a:r>
            <a:r>
              <a:rPr lang="en-US" dirty="0" smtClean="0"/>
              <a:t> Gray</a:t>
            </a:r>
          </a:p>
        </p:txBody>
      </p:sp>
      <p:sp>
        <p:nvSpPr>
          <p:cNvPr id="4" name="Not Equal 3"/>
          <p:cNvSpPr/>
          <p:nvPr/>
        </p:nvSpPr>
        <p:spPr>
          <a:xfrm rot="18669321" flipV="1">
            <a:off x="9481131" y="3470808"/>
            <a:ext cx="1371600" cy="101481"/>
          </a:xfrm>
          <a:prstGeom prst="mathNotEqual">
            <a:avLst>
              <a:gd name="adj1" fmla="val 25694"/>
              <a:gd name="adj2" fmla="val 6480217"/>
              <a:gd name="adj3" fmla="val 1176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122" name="Picture 2" descr="http://ts1.mm.bing.net/th?id=H.4995954263983264&amp;pid=1.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181600" cy="6858000"/>
          </a:xfrm>
          <a:prstGeom prst="rect">
            <a:avLst/>
          </a:prstGeom>
          <a:noFill/>
        </p:spPr>
      </p:pic>
      <p:pic>
        <p:nvPicPr>
          <p:cNvPr id="5" name="Picture 2" descr="http://i.ehow.com/images/a07/s8/2o/animals-live-glaciers-icebergs-6.1-120X1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9197571" flipH="1">
            <a:off x="9808007" y="6832345"/>
            <a:ext cx="45719" cy="457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GLACIERS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dirty="0" smtClean="0"/>
              <a:t>75%of the Earth fresh water is in the form of Glaciers</a:t>
            </a:r>
          </a:p>
          <a:p>
            <a:endParaRPr lang="en-US" dirty="0"/>
          </a:p>
          <a:p>
            <a:r>
              <a:rPr lang="en-US" dirty="0" smtClean="0"/>
              <a:t>Glaciers have ice on top of </a:t>
            </a:r>
            <a:r>
              <a:rPr lang="en-US" dirty="0" smtClean="0"/>
              <a:t>Mountains  </a:t>
            </a:r>
            <a:r>
              <a:rPr lang="en-US" dirty="0" smtClean="0"/>
              <a:t>just any kind of ice rocks mixed ice.</a:t>
            </a:r>
          </a:p>
          <a:p>
            <a:endParaRPr lang="en-US" dirty="0" smtClean="0"/>
          </a:p>
        </p:txBody>
      </p:sp>
      <p:pic>
        <p:nvPicPr>
          <p:cNvPr id="5" name="Content Placeholder 4" descr="Winter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575050" y="2045494"/>
            <a:ext cx="5111750" cy="3833812"/>
          </a:xfrm>
          <a:prstGeom prst="rect">
            <a:avLst/>
          </a:prstGeom>
          <a:noFill/>
          <a:ln>
            <a:noFill/>
          </a:ln>
        </p:spPr>
      </p:pic>
      <p:pic>
        <p:nvPicPr>
          <p:cNvPr id="5122" name="Picture 2" descr="http://ts4.mm.bing.net/th?id=H.5029343345770635&amp;pid=1.7&amp;w=221&amp;h=164&amp;c=7&amp;rs=1&amp;url=http%3a%2f%2fthisaintthesummeroflove.blogspot.com%2f2011_07_01_archive.htm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58400" y="3352800"/>
            <a:ext cx="1752600" cy="1300572"/>
          </a:xfrm>
          <a:prstGeom prst="rect">
            <a:avLst/>
          </a:prstGeom>
          <a:noFill/>
        </p:spPr>
      </p:pic>
      <p:pic>
        <p:nvPicPr>
          <p:cNvPr id="1026" name="Picture 2" descr="C:\Documents and Settings\Student057\Local Settings\Temporary Internet Files\Content.IE5\3Q1YQMKA\MP900403324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32048" y="609600"/>
            <a:ext cx="5711952" cy="5711952"/>
          </a:xfrm>
          <a:prstGeom prst="rect">
            <a:avLst/>
          </a:prstGeom>
          <a:noFill/>
        </p:spPr>
      </p:pic>
      <p:pic>
        <p:nvPicPr>
          <p:cNvPr id="4098" name="Picture 2" descr="http://i.ehow.com/images/a07/s8/2o/animals-live-glaciers-icebergs-6.1-120X12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124200"/>
            <a:ext cx="3429000" cy="3733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Glaciers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Glaciers are large ice </a:t>
            </a:r>
            <a:r>
              <a:rPr lang="en-US" dirty="0" smtClean="0"/>
              <a:t>mountains </a:t>
            </a:r>
            <a:r>
              <a:rPr lang="en-US" dirty="0" smtClean="0"/>
              <a:t>its 75% of earth water  so that I think that </a:t>
            </a:r>
            <a:r>
              <a:rPr lang="en-US" dirty="0" smtClean="0"/>
              <a:t>there is </a:t>
            </a:r>
            <a:r>
              <a:rPr lang="en-US" dirty="0" smtClean="0"/>
              <a:t>25% of earths water that is a </a:t>
            </a:r>
            <a:r>
              <a:rPr lang="en-US" dirty="0" smtClean="0"/>
              <a:t>liquid </a:t>
            </a:r>
            <a:r>
              <a:rPr lang="en-US" dirty="0" smtClean="0"/>
              <a:t>water.</a:t>
            </a:r>
          </a:p>
        </p:txBody>
      </p:sp>
      <p:graphicFrame>
        <p:nvGraphicFramePr>
          <p:cNvPr id="9" name="Picture Placeholder 8"/>
          <p:cNvGraphicFramePr>
            <a:graphicFrameLocks noGrp="1"/>
          </p:cNvGraphicFramePr>
          <p:nvPr>
            <p:ph type="pic" idx="1"/>
          </p:nvPr>
        </p:nvGraphicFramePr>
        <p:xfrm>
          <a:off x="3486150" y="1200150"/>
          <a:ext cx="4618038" cy="3930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050" name="Picture 2" descr="C:\Documents and Settings\Student057\Local Settings\Temporary Internet Files\Content.IE5\1YY63M12\MP900414057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69114">
            <a:off x="3179355" y="1066210"/>
            <a:ext cx="5292849" cy="4181300"/>
          </a:xfrm>
          <a:prstGeom prst="rect">
            <a:avLst/>
          </a:prstGeom>
          <a:noFill/>
        </p:spPr>
      </p:pic>
      <p:pic>
        <p:nvPicPr>
          <p:cNvPr id="3074" name="Picture 2" descr="http://www.glacierbayalaska.com/wp-content/uploads/2013/05/glacier-bay-national-park-animal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45719" cy="4400550"/>
          </a:xfrm>
          <a:prstGeom prst="rect">
            <a:avLst/>
          </a:prstGeom>
          <a:noFill/>
        </p:spPr>
      </p:pic>
      <p:pic>
        <p:nvPicPr>
          <p:cNvPr id="3076" name="Picture 4" descr="http://www.glacierbayalaska.com/wp-content/uploads/2013/05/glacier-bay-national-park-animal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45719" y="0"/>
            <a:ext cx="45719" cy="44005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Glacier Bay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This glacier is in the warmest place on earth that  I know of .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pic>
        <p:nvPicPr>
          <p:cNvPr id="2050" name="Picture 2" descr="http://icestories.exploratorium.edu/dispatches/wp-content/uploads/2008/01/iceberg_melting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387806">
            <a:off x="3176417" y="1126049"/>
            <a:ext cx="5344283" cy="40749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This is a male </a:t>
            </a:r>
            <a:r>
              <a:rPr lang="en-US" dirty="0" smtClean="0"/>
              <a:t>polar </a:t>
            </a:r>
            <a:r>
              <a:rPr lang="en-US" dirty="0" smtClean="0"/>
              <a:t>b</a:t>
            </a:r>
            <a:r>
              <a:rPr lang="en-US" dirty="0" smtClean="0"/>
              <a:t>ear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pic>
        <p:nvPicPr>
          <p:cNvPr id="1026" name="Picture 2" descr="http://images.nationalgeographic.com/wpf/media-live/photos/000/001/cache/crumbling-glacier_123_600x4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990600"/>
            <a:ext cx="2362200" cy="1752600"/>
          </a:xfrm>
          <a:prstGeom prst="rect">
            <a:avLst/>
          </a:prstGeom>
          <a:noFill/>
        </p:spPr>
      </p:pic>
      <p:pic>
        <p:nvPicPr>
          <p:cNvPr id="1028" name="Picture 4" descr="http://www.webbliworld.com/webblizone/images/frontpagecopy-25-bann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24607">
            <a:off x="3504534" y="1158716"/>
            <a:ext cx="4580206" cy="39834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114</TotalTime>
  <Words>85</Words>
  <Application>Microsoft Office PowerPoint</Application>
  <PresentationFormat>On-screen Show (4:3)</PresentationFormat>
  <Paragraphs>11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Flow</vt:lpstr>
      <vt:lpstr>Glaciers </vt:lpstr>
      <vt:lpstr>GLACIERS</vt:lpstr>
      <vt:lpstr>Glaciers</vt:lpstr>
      <vt:lpstr>Glacier Bay</vt:lpstr>
      <vt:lpstr>PowerPoint Presentation</vt:lpstr>
    </vt:vector>
  </TitlesOfParts>
  <Company>Memphis City User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Glaciers </dc:title>
  <dc:creator>Student057</dc:creator>
  <cp:lastModifiedBy>Family</cp:lastModifiedBy>
  <cp:revision>16</cp:revision>
  <dcterms:created xsi:type="dcterms:W3CDTF">2013-08-19T14:56:47Z</dcterms:created>
  <dcterms:modified xsi:type="dcterms:W3CDTF">2014-06-22T04:29:03Z</dcterms:modified>
</cp:coreProperties>
</file>