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70770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711" autoAdjust="0"/>
  </p:normalViewPr>
  <p:slideViewPr>
    <p:cSldViewPr>
      <p:cViewPr varScale="1">
        <p:scale>
          <a:sx n="85" d="100"/>
          <a:sy n="85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r">
              <a:defRPr sz="1200"/>
            </a:lvl1pPr>
          </a:lstStyle>
          <a:p>
            <a:fld id="{3EBB42A2-AF65-4AF1-BEAB-5E05A08EF957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328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9328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r">
              <a:defRPr sz="1200"/>
            </a:lvl1pPr>
          </a:lstStyle>
          <a:p>
            <a:fld id="{C9F827F8-2856-47D1-B14A-9CDA7E5A8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294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r">
              <a:defRPr sz="1200"/>
            </a:lvl1pPr>
          </a:lstStyle>
          <a:p>
            <a:fld id="{D59B9342-AA9E-43EC-AB21-13FCB197A364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3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73" tIns="46986" rIns="93973" bIns="469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50477"/>
            <a:ext cx="5661660" cy="4216241"/>
          </a:xfrm>
          <a:prstGeom prst="rect">
            <a:avLst/>
          </a:prstGeom>
        </p:spPr>
        <p:txBody>
          <a:bodyPr vert="horz" lIns="93973" tIns="46986" rIns="93973" bIns="4698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328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9328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r">
              <a:defRPr sz="1200"/>
            </a:lvl1pPr>
          </a:lstStyle>
          <a:p>
            <a:fld id="{571FFC04-D41B-4186-BC8A-5AD53FC387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340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FFC04-D41B-4186-BC8A-5AD53FC387D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baseline="0" dirty="0" smtClean="0"/>
          </a:p>
          <a:p>
            <a:endParaRPr lang="en-US" b="1" dirty="0" smtClean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FFC04-D41B-4186-BC8A-5AD53FC387D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1F4A-37D8-4ED8-82BF-3ADF967368F4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E5117-8721-4390-9B3F-712546609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1F4A-37D8-4ED8-82BF-3ADF967368F4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E5117-8721-4390-9B3F-712546609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1F4A-37D8-4ED8-82BF-3ADF967368F4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E5117-8721-4390-9B3F-712546609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1F4A-37D8-4ED8-82BF-3ADF967368F4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E5117-8721-4390-9B3F-712546609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1F4A-37D8-4ED8-82BF-3ADF967368F4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E5117-8721-4390-9B3F-712546609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1F4A-37D8-4ED8-82BF-3ADF967368F4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E5117-8721-4390-9B3F-712546609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1F4A-37D8-4ED8-82BF-3ADF967368F4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E5117-8721-4390-9B3F-712546609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1F4A-37D8-4ED8-82BF-3ADF967368F4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E5117-8721-4390-9B3F-712546609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1F4A-37D8-4ED8-82BF-3ADF967368F4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E5117-8721-4390-9B3F-712546609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1F4A-37D8-4ED8-82BF-3ADF967368F4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E5117-8721-4390-9B3F-712546609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1F4A-37D8-4ED8-82BF-3ADF967368F4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E6E5117-8721-4390-9B3F-712546609E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8621F4A-37D8-4ED8-82BF-3ADF967368F4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E6E5117-8721-4390-9B3F-712546609E5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ng.com/images/search?q=Jin+He&amp;Form=R5FD2" TargetMode="External"/><Relationship Id="rId13" Type="http://schemas.openxmlformats.org/officeDocument/2006/relationships/image" Target="../media/image23.jpeg"/><Relationship Id="rId3" Type="http://schemas.openxmlformats.org/officeDocument/2006/relationships/control" Target="../activeX/activeX2.xml"/><Relationship Id="rId7" Type="http://schemas.openxmlformats.org/officeDocument/2006/relationships/image" Target="../media/image20.jpeg"/><Relationship Id="rId12" Type="http://schemas.openxmlformats.org/officeDocument/2006/relationships/hyperlink" Target="http://www.bing.com/images/search?q=Bright+Silver&amp;Form=R5FD4" TargetMode="Externa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hyperlink" Target="http://www.bing.com/images/search?q=Cosco+Qingdao&amp;Form=R5FD1" TargetMode="External"/><Relationship Id="rId11" Type="http://schemas.openxmlformats.org/officeDocument/2006/relationships/image" Target="../media/image22.jpeg"/><Relationship Id="rId5" Type="http://schemas.openxmlformats.org/officeDocument/2006/relationships/notesSlide" Target="../notesSlides/notesSlide2.xml"/><Relationship Id="rId10" Type="http://schemas.openxmlformats.org/officeDocument/2006/relationships/hyperlink" Target="http://www.bing.com/images/search?q=Cosco+Hong+Kong&amp;Form=R5FD3" TargetMode="Externa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1.jpeg"/><Relationship Id="rId14" Type="http://schemas.openxmlformats.org/officeDocument/2006/relationships/image" Target="../media/image2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Baskerville Old Face" pitchFamily="18" charset="0"/>
              </a:rPr>
              <a:t>River</a:t>
            </a:r>
            <a:endParaRPr lang="en-US" dirty="0">
              <a:latin typeface="Baskerville Old Face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3276600"/>
            <a:ext cx="7620000" cy="2057400"/>
          </a:xfrm>
        </p:spPr>
        <p:txBody>
          <a:bodyPr/>
          <a:lstStyle/>
          <a:p>
            <a:r>
              <a:rPr lang="en-US" dirty="0" smtClean="0"/>
              <a:t>Jasmine ,Nines and Bianca </a:t>
            </a:r>
            <a:endParaRPr lang="en-US" dirty="0"/>
          </a:p>
        </p:txBody>
      </p:sp>
      <p:pic>
        <p:nvPicPr>
          <p:cNvPr id="8194" name="Picture 2" descr="http://farm7.staticflickr.com/6122/5990815160_78097f6984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92" y="0"/>
            <a:ext cx="3763937" cy="68147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Blackadder ITC" pitchFamily="82" charset="0"/>
              </a:rPr>
              <a:t>A   river  is  course  of   water  that  flows  </a:t>
            </a:r>
            <a:r>
              <a:rPr lang="en-US" dirty="0" smtClean="0">
                <a:latin typeface="Blackadder ITC" pitchFamily="82" charset="0"/>
              </a:rPr>
              <a:t>into  </a:t>
            </a:r>
            <a:r>
              <a:rPr lang="en-US" dirty="0" smtClean="0">
                <a:latin typeface="Blackadder ITC" pitchFamily="82" charset="0"/>
              </a:rPr>
              <a:t>another  </a:t>
            </a:r>
            <a:r>
              <a:rPr lang="en-US" dirty="0" smtClean="0">
                <a:latin typeface="Blackadder ITC" pitchFamily="82" charset="0"/>
              </a:rPr>
              <a:t>source   </a:t>
            </a:r>
            <a:r>
              <a:rPr lang="en-US" dirty="0" smtClean="0">
                <a:latin typeface="Blackadder ITC" pitchFamily="82" charset="0"/>
              </a:rPr>
              <a:t>of  </a:t>
            </a:r>
            <a:r>
              <a:rPr lang="en-US" dirty="0" smtClean="0">
                <a:latin typeface="Blackadder ITC" pitchFamily="82" charset="0"/>
              </a:rPr>
              <a:t>water </a:t>
            </a:r>
            <a:r>
              <a:rPr lang="en-US" dirty="0" smtClean="0">
                <a:latin typeface="Blackadder ITC" pitchFamily="82" charset="0"/>
              </a:rPr>
              <a:t>as   an   </a:t>
            </a:r>
            <a:r>
              <a:rPr lang="en-US" dirty="0" smtClean="0">
                <a:latin typeface="Blackadder ITC" pitchFamily="82" charset="0"/>
              </a:rPr>
              <a:t>ocean, lake  </a:t>
            </a:r>
            <a:r>
              <a:rPr lang="en-US" dirty="0" smtClean="0">
                <a:latin typeface="Blackadder ITC" pitchFamily="82" charset="0"/>
              </a:rPr>
              <a:t>or  even  another   river. -</a:t>
            </a:r>
            <a:endParaRPr lang="en-US" dirty="0">
              <a:latin typeface="Blackadder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Famous  rivers</a:t>
            </a:r>
            <a:endParaRPr lang="en-US" dirty="0"/>
          </a:p>
        </p:txBody>
      </p:sp>
      <p:pic>
        <p:nvPicPr>
          <p:cNvPr id="6146" name="Picture 2" descr="http://www.pxleyes.com/blog/wp-content/uploads/rivers/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4267200"/>
            <a:ext cx="3722442" cy="2286000"/>
          </a:xfrm>
          <a:prstGeom prst="rect">
            <a:avLst/>
          </a:prstGeom>
          <a:noFill/>
        </p:spPr>
      </p:pic>
      <p:pic>
        <p:nvPicPr>
          <p:cNvPr id="4098" name="Picture 2" descr="http://ts2.mm.bing.net/th?id=H.5018640326461289&amp;pid=1.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419600"/>
            <a:ext cx="3495675" cy="2122676"/>
          </a:xfrm>
          <a:prstGeom prst="rect">
            <a:avLst/>
          </a:prstGeom>
          <a:noFill/>
        </p:spPr>
      </p:pic>
      <p:pic>
        <p:nvPicPr>
          <p:cNvPr id="4100" name="Picture 4" descr="http://ts1.mm.bing.net/th?id=H.4989172569738484&amp;pid=1.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1905000"/>
            <a:ext cx="2857500" cy="2143125"/>
          </a:xfrm>
          <a:prstGeom prst="rect">
            <a:avLst/>
          </a:prstGeom>
          <a:noFill/>
        </p:spPr>
      </p:pic>
      <p:pic>
        <p:nvPicPr>
          <p:cNvPr id="4102" name="Picture 6" descr="http://bioexpedition.com/wp-content/uploads/2012/04/Freshwater_Biome_2_6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1905000"/>
            <a:ext cx="3048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Animals</a:t>
            </a:r>
            <a:endParaRPr lang="en-US" dirty="0"/>
          </a:p>
        </p:txBody>
      </p:sp>
      <p:pic>
        <p:nvPicPr>
          <p:cNvPr id="3074" name="Picture 2" descr="http://ts2.mm.bing.net/th?id=H.4964725598388701&amp;pid=1.7&amp;w=335&amp;h=144&amp;c=7&amp;rs=1&amp;url=http%3a%2f%2fwww.sheppardsoftware.com%2fcontent%2fanimals%2fanimals%2freptiles%2falligator.ht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91200"/>
            <a:ext cx="3190875" cy="1066800"/>
          </a:xfrm>
          <a:prstGeom prst="rect">
            <a:avLst/>
          </a:prstGeom>
          <a:noFill/>
        </p:spPr>
      </p:pic>
      <p:pic>
        <p:nvPicPr>
          <p:cNvPr id="3076" name="Picture 4" descr="http://ts2.mm.bing.net/th?id=H.5004896437079641&amp;pid=1.7&amp;w=335&amp;h=188&amp;c=7&amp;rs=1&amp;url=http%3a%2f%2fdonfausto.blogspot.com%2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200400"/>
            <a:ext cx="3190875" cy="1790701"/>
          </a:xfrm>
          <a:prstGeom prst="rect">
            <a:avLst/>
          </a:prstGeom>
          <a:noFill/>
        </p:spPr>
      </p:pic>
      <p:pic>
        <p:nvPicPr>
          <p:cNvPr id="3078" name="Picture 6" descr="http://ts1.mm.bing.net/th?id=H.4627643687830364&amp;pid=1.7&amp;w=227&amp;h=166&amp;c=7&amp;rs=1&amp;url=http%3a%2f%2fnews.nationalgeographic.com%2fnews%2f2011%2f05%2f110511-mississippi-river-memphis-tennessee-flood-snakes-science-na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5029200"/>
            <a:ext cx="2162175" cy="1828800"/>
          </a:xfrm>
          <a:prstGeom prst="rect">
            <a:avLst/>
          </a:prstGeom>
          <a:noFill/>
        </p:spPr>
      </p:pic>
      <p:pic>
        <p:nvPicPr>
          <p:cNvPr id="3080" name="Picture 8" descr="http://ts4.mm.bing.net/th?id=H.4912932582066115&amp;pid=1.7&amp;w=230&amp;h=167&amp;c=7&amp;rs=1&amp;url=http%3a%2f%2fwww.mississippirivermuseum.com%2ffeatures.cf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5311311"/>
            <a:ext cx="2130170" cy="1546689"/>
          </a:xfrm>
          <a:prstGeom prst="rect">
            <a:avLst/>
          </a:prstGeom>
          <a:noFill/>
        </p:spPr>
      </p:pic>
      <p:pic>
        <p:nvPicPr>
          <p:cNvPr id="3082" name="Picture 10" descr="http://techalive.mtu.edu/meec/module07/images/wood_turtle_Mar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3505200"/>
            <a:ext cx="2324100" cy="1708897"/>
          </a:xfrm>
          <a:prstGeom prst="rect">
            <a:avLst/>
          </a:prstGeom>
          <a:noFill/>
        </p:spPr>
      </p:pic>
      <p:pic>
        <p:nvPicPr>
          <p:cNvPr id="3084" name="Picture 12" descr="http://www.elcivics.com/trumpeter_swans_mississippi_river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505200"/>
            <a:ext cx="2838450" cy="1879515"/>
          </a:xfrm>
          <a:prstGeom prst="rect">
            <a:avLst/>
          </a:prstGeom>
          <a:noFill/>
        </p:spPr>
      </p:pic>
      <p:pic>
        <p:nvPicPr>
          <p:cNvPr id="4098" name="Picture 2" descr="http://ts2.mm.bing.net/th?id=H.4594035594694221&amp;pid=1.7&amp;w=335&amp;h=188&amp;c=7&amp;rs=1&amp;url=http%3a%2f%2fwww.squidoo.com%2fvenomous-snakes-of-the-worl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38800" y="1447800"/>
            <a:ext cx="3190875" cy="1790701"/>
          </a:xfrm>
          <a:prstGeom prst="rect">
            <a:avLst/>
          </a:prstGeom>
          <a:noFill/>
        </p:spPr>
      </p:pic>
      <p:pic>
        <p:nvPicPr>
          <p:cNvPr id="4100" name="Picture 4" descr="http://ts2.mm.bing.net/th?id=H.4652460011293565&amp;pid=1.7&amp;w=221&amp;h=172&amp;c=7&amp;rs=1&amp;url=http%3a%2f%2foragray.com%2f2009%2f03%2fbig-snake-in-everglades.html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52800" y="1447800"/>
            <a:ext cx="2105025" cy="1638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305800" cy="1143000"/>
          </a:xfrm>
        </p:spPr>
        <p:txBody>
          <a:bodyPr/>
          <a:lstStyle/>
          <a:p>
            <a:r>
              <a:rPr lang="en-US" dirty="0" smtClean="0"/>
              <a:t>Plants</a:t>
            </a:r>
            <a:endParaRPr lang="en-US" dirty="0"/>
          </a:p>
        </p:txBody>
      </p:sp>
      <p:pic>
        <p:nvPicPr>
          <p:cNvPr id="2050" name="Picture 2" descr="http://ts3.mm.bing.net/th?id=H.4568751133952794&amp;pid=1.7&amp;w=160&amp;h=186&amp;c=7&amp;rs=1&amp;url=http%3a%2f%2fwww.istorya.net%2fforums%2fpet-discussions%2f237533-ace-aquatic-flora-fauna-and-other-general-information.htm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438400"/>
            <a:ext cx="1524000" cy="1771651"/>
          </a:xfrm>
          <a:prstGeom prst="rect">
            <a:avLst/>
          </a:prstGeom>
          <a:noFill/>
        </p:spPr>
      </p:pic>
      <p:pic>
        <p:nvPicPr>
          <p:cNvPr id="2052" name="Picture 4" descr="http://www.aquariumfish.net/images_01/mixed_plants_121104a2_w04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4457699"/>
            <a:ext cx="3200400" cy="2400301"/>
          </a:xfrm>
          <a:prstGeom prst="rect">
            <a:avLst/>
          </a:prstGeom>
          <a:noFill/>
        </p:spPr>
      </p:pic>
      <p:pic>
        <p:nvPicPr>
          <p:cNvPr id="2054" name="Picture 6" descr="http://www.sarracenia.com/photos/drosera/drosemadag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574477" flipV="1">
            <a:off x="932059" y="1938096"/>
            <a:ext cx="2979982" cy="1986655"/>
          </a:xfrm>
          <a:prstGeom prst="rect">
            <a:avLst/>
          </a:prstGeom>
          <a:noFill/>
        </p:spPr>
      </p:pic>
      <p:pic>
        <p:nvPicPr>
          <p:cNvPr id="2056" name="Picture 8" descr="http://www.wetwebmedia.com/PlantedTksSubWebIndex/Plant%20PIX/Bacopa_monnieriVer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4191000"/>
            <a:ext cx="1695450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305800" cy="134112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latin typeface="Blackadder ITC" pitchFamily="82" charset="0"/>
              </a:rPr>
              <a:t>What  we learned</a:t>
            </a:r>
            <a:endParaRPr lang="en-US" sz="6000" dirty="0">
              <a:latin typeface="Blackadder ITC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209800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lackadder ITC" pitchFamily="82" charset="0"/>
              </a:rPr>
              <a:t> We  learn   that  rivers </a:t>
            </a:r>
            <a:r>
              <a:rPr lang="en-US" dirty="0" smtClean="0">
                <a:latin typeface="Blackadder ITC" pitchFamily="82" charset="0"/>
              </a:rPr>
              <a:t> </a:t>
            </a:r>
            <a:r>
              <a:rPr lang="en-US" dirty="0" smtClean="0">
                <a:latin typeface="Blackadder ITC" pitchFamily="82" charset="0"/>
              </a:rPr>
              <a:t>are  different  and </a:t>
            </a:r>
            <a:r>
              <a:rPr lang="en-US" dirty="0" smtClean="0">
                <a:latin typeface="Blackadder ITC" pitchFamily="82" charset="0"/>
              </a:rPr>
              <a:t>  </a:t>
            </a:r>
            <a:r>
              <a:rPr lang="en-US" dirty="0" smtClean="0">
                <a:latin typeface="Blackadder ITC" pitchFamily="82" charset="0"/>
              </a:rPr>
              <a:t>deep. Rivers   have  many  types   of   animals  like   snakes ,</a:t>
            </a:r>
            <a:r>
              <a:rPr lang="en-US" dirty="0" smtClean="0">
                <a:latin typeface="Blackadder ITC" pitchFamily="82" charset="0"/>
              </a:rPr>
              <a:t>geese </a:t>
            </a:r>
            <a:r>
              <a:rPr lang="en-US" dirty="0" smtClean="0">
                <a:latin typeface="Blackadder ITC" pitchFamily="82" charset="0"/>
              </a:rPr>
              <a:t>,</a:t>
            </a:r>
            <a:r>
              <a:rPr lang="en-US" dirty="0" smtClean="0">
                <a:latin typeface="Blackadder ITC" pitchFamily="82" charset="0"/>
              </a:rPr>
              <a:t>otters, turtle, river dolphins,  </a:t>
            </a:r>
            <a:r>
              <a:rPr lang="en-US" dirty="0" smtClean="0">
                <a:latin typeface="Blackadder ITC" pitchFamily="82" charset="0"/>
              </a:rPr>
              <a:t>and   other  animals  </a:t>
            </a:r>
            <a:r>
              <a:rPr lang="en-US" dirty="0" smtClean="0">
                <a:latin typeface="Blackadder ITC" pitchFamily="82" charset="0"/>
              </a:rPr>
              <a:t>.  Some </a:t>
            </a:r>
            <a:r>
              <a:rPr lang="en-US" dirty="0" smtClean="0">
                <a:latin typeface="Blackadder ITC" pitchFamily="82" charset="0"/>
              </a:rPr>
              <a:t>rivers  are   very  famous    some   are   little  bit  famous   rivers  and   that’s   what   we </a:t>
            </a:r>
            <a:r>
              <a:rPr lang="en-US" dirty="0" smtClean="0">
                <a:latin typeface="Blackadder ITC" pitchFamily="82" charset="0"/>
              </a:rPr>
              <a:t>learned</a:t>
            </a:r>
            <a:r>
              <a:rPr lang="en-US" dirty="0" smtClean="0">
                <a:latin typeface="Blackadder ITC" pitchFamily="82" charset="0"/>
              </a:rPr>
              <a:t>.</a:t>
            </a:r>
            <a:endParaRPr lang="en-US" b="1" dirty="0">
              <a:latin typeface="Blackadder ITC" pitchFamily="82" charset="0"/>
            </a:endParaRPr>
          </a:p>
        </p:txBody>
      </p:sp>
      <p:pic>
        <p:nvPicPr>
          <p:cNvPr id="2051" name="Picture 3" descr="http://ts3.mm.bing.net/th?q=Cosco+Qingdao&amp;w=50&amp;h=50&amp;c=1&amp;pid=1.7&amp;mkt=en-US&amp;adlt=strict&amp;t=1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00" y="-2881313"/>
            <a:ext cx="476250" cy="476250"/>
          </a:xfrm>
          <a:prstGeom prst="rect">
            <a:avLst/>
          </a:prstGeom>
          <a:noFill/>
        </p:spPr>
      </p:pic>
      <p:pic>
        <p:nvPicPr>
          <p:cNvPr id="2052" name="Picture 4" descr="http://ts2.mm.bing.net/th?q=Jin+He&amp;w=50&amp;h=50&amp;c=1&amp;pid=1.7&amp;mkt=en-US&amp;adlt=strict&amp;t=1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500" y="-2149475"/>
            <a:ext cx="476250" cy="476250"/>
          </a:xfrm>
          <a:prstGeom prst="rect">
            <a:avLst/>
          </a:prstGeom>
          <a:noFill/>
        </p:spPr>
      </p:pic>
      <p:pic>
        <p:nvPicPr>
          <p:cNvPr id="2053" name="Picture 5" descr="http://ts4.mm.bing.net/th?q=Cosco+Hong+Kong&amp;w=50&amp;h=50&amp;c=1&amp;pid=1.7&amp;mkt=en-US&amp;adlt=strict&amp;t=1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500" y="-1417638"/>
            <a:ext cx="476250" cy="476250"/>
          </a:xfrm>
          <a:prstGeom prst="rect">
            <a:avLst/>
          </a:prstGeom>
          <a:noFill/>
        </p:spPr>
      </p:pic>
      <p:pic>
        <p:nvPicPr>
          <p:cNvPr id="2054" name="Picture 6" descr="http://ts3.mm.bing.net/th?q=Bright+Silver&amp;w=50&amp;h=50&amp;c=1&amp;pid=1.7&amp;mkt=en-US&amp;adlt=strict&amp;t=1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3500" y="-685800"/>
            <a:ext cx="476250" cy="476250"/>
          </a:xfrm>
          <a:prstGeom prst="rect">
            <a:avLst/>
          </a:prstGeom>
          <a:noFill/>
        </p:spPr>
      </p:pic>
    </p:spTree>
    <p:controls>
      <mc:AlternateContent xmlns:mc="http://schemas.openxmlformats.org/markup-compatibility/2006">
        <mc:Choice xmlns:v="urn:schemas-microsoft-com:vml" Requires="v">
          <p:control spid="2059" name="DefaultOcx" r:id="rId2" imgW="1371600" imgH="304920"/>
        </mc:Choice>
        <mc:Fallback>
          <p:control name="DefaultOcx" r:id="rId2" imgW="1371600" imgH="304920">
            <p:pic>
              <p:nvPicPr>
                <p:cNvPr id="0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60" name="HTMLCheckbox1" r:id="rId3" imgW="1371600" imgH="304920"/>
        </mc:Choice>
        <mc:Fallback>
          <p:control name="HTMLCheckbox1" r:id="rId3" imgW="1371600" imgH="304920">
            <p:pic>
              <p:nvPicPr>
                <p:cNvPr id="0" name="HTMLCheck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369</TotalTime>
  <Words>88</Words>
  <Application>Microsoft Office PowerPoint</Application>
  <PresentationFormat>On-screen Show (4:3)</PresentationFormat>
  <Paragraphs>11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Flow</vt:lpstr>
      <vt:lpstr>River</vt:lpstr>
      <vt:lpstr>PowerPoint Presentation</vt:lpstr>
      <vt:lpstr>Famous  rivers</vt:lpstr>
      <vt:lpstr>Animals</vt:lpstr>
      <vt:lpstr>Plants</vt:lpstr>
      <vt:lpstr>What  we learned</vt:lpstr>
    </vt:vector>
  </TitlesOfParts>
  <Company>Memphis City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River</dc:title>
  <dc:creator>Student057</dc:creator>
  <cp:lastModifiedBy>Family</cp:lastModifiedBy>
  <cp:revision>41</cp:revision>
  <cp:lastPrinted>2013-09-09T02:20:06Z</cp:lastPrinted>
  <dcterms:created xsi:type="dcterms:W3CDTF">2013-08-16T15:01:27Z</dcterms:created>
  <dcterms:modified xsi:type="dcterms:W3CDTF">2013-09-09T02:20:07Z</dcterms:modified>
</cp:coreProperties>
</file>