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57" r:id="rId3"/>
    <p:sldId id="258" r:id="rId4"/>
    <p:sldId id="259" r:id="rId5"/>
    <p:sldId id="260" r:id="rId6"/>
    <p:sldId id="261" r:id="rId7"/>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2E37C-95A9-49C8-A184-2D33FE1B376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A248B1C-DAE0-48B1-809F-45C78D8953D2}">
      <dgm:prSet phldrT="[Text]"/>
      <dgm:spPr/>
      <dgm:t>
        <a:bodyPr/>
        <a:lstStyle/>
        <a:p>
          <a:r>
            <a:rPr lang="en-US" dirty="0" smtClean="0"/>
            <a:t>dislikes</a:t>
          </a:r>
          <a:endParaRPr lang="en-US" dirty="0"/>
        </a:p>
      </dgm:t>
    </dgm:pt>
    <dgm:pt modelId="{E8D4B6BD-AC9D-4CEE-955B-7E00B11D9140}" type="parTrans" cxnId="{21DF2A09-4C22-41B1-BC8D-BE6BF75B2F50}">
      <dgm:prSet/>
      <dgm:spPr/>
      <dgm:t>
        <a:bodyPr/>
        <a:lstStyle/>
        <a:p>
          <a:endParaRPr lang="en-US"/>
        </a:p>
      </dgm:t>
    </dgm:pt>
    <dgm:pt modelId="{563FDD15-1DB3-4403-9018-68866DEEA98D}" type="sibTrans" cxnId="{21DF2A09-4C22-41B1-BC8D-BE6BF75B2F50}">
      <dgm:prSet/>
      <dgm:spPr/>
      <dgm:t>
        <a:bodyPr/>
        <a:lstStyle/>
        <a:p>
          <a:endParaRPr lang="en-US"/>
        </a:p>
      </dgm:t>
    </dgm:pt>
    <dgm:pt modelId="{B26D2AF1-DFB5-4492-9E0C-184C485E10EA}">
      <dgm:prSet phldrT="[Text]"/>
      <dgm:spPr/>
      <dgm:t>
        <a:bodyPr/>
        <a:lstStyle/>
        <a:p>
          <a:r>
            <a:rPr lang="en-US" smtClean="0"/>
            <a:t>The </a:t>
          </a:r>
          <a:r>
            <a:rPr lang="en-US" smtClean="0"/>
            <a:t>volcano </a:t>
          </a:r>
          <a:r>
            <a:rPr lang="en-US" smtClean="0"/>
            <a:t>explodes.</a:t>
          </a:r>
          <a:endParaRPr lang="en-US" dirty="0"/>
        </a:p>
      </dgm:t>
    </dgm:pt>
    <dgm:pt modelId="{290BF792-B622-4069-8249-60D894AC1CA7}" type="parTrans" cxnId="{155AEFB9-CB5C-4EC2-B423-871410ECB9D1}">
      <dgm:prSet/>
      <dgm:spPr/>
      <dgm:t>
        <a:bodyPr/>
        <a:lstStyle/>
        <a:p>
          <a:endParaRPr lang="en-US"/>
        </a:p>
      </dgm:t>
    </dgm:pt>
    <dgm:pt modelId="{435A13FA-5ACB-468F-B1EF-13C03BA53465}" type="sibTrans" cxnId="{155AEFB9-CB5C-4EC2-B423-871410ECB9D1}">
      <dgm:prSet/>
      <dgm:spPr/>
      <dgm:t>
        <a:bodyPr/>
        <a:lstStyle/>
        <a:p>
          <a:endParaRPr lang="en-US"/>
        </a:p>
      </dgm:t>
    </dgm:pt>
    <dgm:pt modelId="{72089BA5-8E7C-407F-B8A4-EE9718CAEDEA}">
      <dgm:prSet phldrT="[Text]"/>
      <dgm:spPr/>
      <dgm:t>
        <a:bodyPr/>
        <a:lstStyle/>
        <a:p>
          <a:r>
            <a:rPr lang="en-US" dirty="0" smtClean="0"/>
            <a:t>The volcano ruins people lives.</a:t>
          </a:r>
          <a:endParaRPr lang="en-US" dirty="0"/>
        </a:p>
      </dgm:t>
    </dgm:pt>
    <dgm:pt modelId="{A8A2A184-3EA4-4B54-924C-7886AB4124E8}" type="parTrans" cxnId="{A06D75BD-931E-4F80-BDA4-99679860A418}">
      <dgm:prSet/>
      <dgm:spPr/>
      <dgm:t>
        <a:bodyPr/>
        <a:lstStyle/>
        <a:p>
          <a:endParaRPr lang="en-US"/>
        </a:p>
      </dgm:t>
    </dgm:pt>
    <dgm:pt modelId="{CB8AC4EB-B57A-4C7C-BED8-B9F3CE032A33}" type="sibTrans" cxnId="{A06D75BD-931E-4F80-BDA4-99679860A418}">
      <dgm:prSet/>
      <dgm:spPr/>
      <dgm:t>
        <a:bodyPr/>
        <a:lstStyle/>
        <a:p>
          <a:endParaRPr lang="en-US"/>
        </a:p>
      </dgm:t>
    </dgm:pt>
    <dgm:pt modelId="{9DFB1D68-0097-45A7-B2B0-31550355703C}">
      <dgm:prSet phldrT="[Text]"/>
      <dgm:spPr/>
      <dgm:t>
        <a:bodyPr/>
        <a:lstStyle/>
        <a:p>
          <a:r>
            <a:rPr lang="en-US" dirty="0" smtClean="0"/>
            <a:t>likes</a:t>
          </a:r>
          <a:endParaRPr lang="en-US" dirty="0"/>
        </a:p>
      </dgm:t>
    </dgm:pt>
    <dgm:pt modelId="{E919AAEF-67A3-4C73-9F66-E44FA2D3F753}" type="parTrans" cxnId="{54359FC6-68D3-42E8-863D-9B1BF83C7A82}">
      <dgm:prSet/>
      <dgm:spPr/>
      <dgm:t>
        <a:bodyPr/>
        <a:lstStyle/>
        <a:p>
          <a:endParaRPr lang="en-US"/>
        </a:p>
      </dgm:t>
    </dgm:pt>
    <dgm:pt modelId="{676E5226-D21F-4160-B6F0-AC6496C17FBD}" type="sibTrans" cxnId="{54359FC6-68D3-42E8-863D-9B1BF83C7A82}">
      <dgm:prSet/>
      <dgm:spPr/>
      <dgm:t>
        <a:bodyPr/>
        <a:lstStyle/>
        <a:p>
          <a:endParaRPr lang="en-US"/>
        </a:p>
      </dgm:t>
    </dgm:pt>
    <dgm:pt modelId="{2DC78CD4-950B-4D82-AFCD-A980F1C8214C}">
      <dgm:prSet phldrT="[Text]"/>
      <dgm:spPr/>
      <dgm:t>
        <a:bodyPr/>
        <a:lstStyle/>
        <a:p>
          <a:r>
            <a:rPr lang="en-US" dirty="0" smtClean="0"/>
            <a:t>The lights from the volcanoes makes the sky different colors.</a:t>
          </a:r>
          <a:endParaRPr lang="en-US" dirty="0"/>
        </a:p>
      </dgm:t>
    </dgm:pt>
    <dgm:pt modelId="{D481243D-B50A-43C0-BF78-D32F346B44A4}" type="parTrans" cxnId="{A144EAA8-8167-4370-B534-DD8D59C44696}">
      <dgm:prSet/>
      <dgm:spPr/>
      <dgm:t>
        <a:bodyPr/>
        <a:lstStyle/>
        <a:p>
          <a:endParaRPr lang="en-US"/>
        </a:p>
      </dgm:t>
    </dgm:pt>
    <dgm:pt modelId="{C040B095-3B53-4DAD-A007-973EB81B65F8}" type="sibTrans" cxnId="{A144EAA8-8167-4370-B534-DD8D59C44696}">
      <dgm:prSet/>
      <dgm:spPr/>
      <dgm:t>
        <a:bodyPr/>
        <a:lstStyle/>
        <a:p>
          <a:endParaRPr lang="en-US"/>
        </a:p>
      </dgm:t>
    </dgm:pt>
    <dgm:pt modelId="{A0D9C92E-9D03-46D0-9FF6-029AB9EF2005}">
      <dgm:prSet phldrT="[Text]"/>
      <dgm:spPr/>
      <dgm:t>
        <a:bodyPr/>
        <a:lstStyle/>
        <a:p>
          <a:r>
            <a:rPr lang="en-US" dirty="0" smtClean="0"/>
            <a:t>The volcanoes help the plants  grow.</a:t>
          </a:r>
          <a:endParaRPr lang="en-US" dirty="0"/>
        </a:p>
      </dgm:t>
    </dgm:pt>
    <dgm:pt modelId="{A639EC77-D850-4280-B36B-FD4E662F5338}" type="parTrans" cxnId="{F37EE80C-F323-424A-9F61-44A32C172CED}">
      <dgm:prSet/>
      <dgm:spPr/>
      <dgm:t>
        <a:bodyPr/>
        <a:lstStyle/>
        <a:p>
          <a:endParaRPr lang="en-US"/>
        </a:p>
      </dgm:t>
    </dgm:pt>
    <dgm:pt modelId="{8CA3B191-F816-47BF-8037-97A6689D64F3}" type="sibTrans" cxnId="{F37EE80C-F323-424A-9F61-44A32C172CED}">
      <dgm:prSet/>
      <dgm:spPr/>
      <dgm:t>
        <a:bodyPr/>
        <a:lstStyle/>
        <a:p>
          <a:endParaRPr lang="en-US"/>
        </a:p>
      </dgm:t>
    </dgm:pt>
    <dgm:pt modelId="{2FA2EF28-F5B8-4519-8334-CDE2632F7CAB}">
      <dgm:prSet phldrT="[Text]"/>
      <dgm:spPr/>
      <dgm:t>
        <a:bodyPr/>
        <a:lstStyle/>
        <a:p>
          <a:endParaRPr lang="en-US" dirty="0"/>
        </a:p>
      </dgm:t>
    </dgm:pt>
    <dgm:pt modelId="{066C4137-6962-4A53-BC0B-55658AC5C874}" type="parTrans" cxnId="{ADD44E8D-369E-4D81-8FC0-B6E7C66DEA17}">
      <dgm:prSet/>
      <dgm:spPr/>
      <dgm:t>
        <a:bodyPr/>
        <a:lstStyle/>
        <a:p>
          <a:endParaRPr lang="en-US"/>
        </a:p>
      </dgm:t>
    </dgm:pt>
    <dgm:pt modelId="{6B3D12E6-8D9D-4A2D-9CAA-DE44BBC1F1E2}" type="sibTrans" cxnId="{ADD44E8D-369E-4D81-8FC0-B6E7C66DEA17}">
      <dgm:prSet/>
      <dgm:spPr/>
      <dgm:t>
        <a:bodyPr/>
        <a:lstStyle/>
        <a:p>
          <a:endParaRPr lang="en-US"/>
        </a:p>
      </dgm:t>
    </dgm:pt>
    <dgm:pt modelId="{2907982D-D763-468E-AC88-E1D288D66C0C}" type="pres">
      <dgm:prSet presAssocID="{C032E37C-95A9-49C8-A184-2D33FE1B3764}" presName="outerComposite" presStyleCnt="0">
        <dgm:presLayoutVars>
          <dgm:chMax val="2"/>
          <dgm:animLvl val="lvl"/>
          <dgm:resizeHandles val="exact"/>
        </dgm:presLayoutVars>
      </dgm:prSet>
      <dgm:spPr/>
      <dgm:t>
        <a:bodyPr/>
        <a:lstStyle/>
        <a:p>
          <a:endParaRPr lang="en-US"/>
        </a:p>
      </dgm:t>
    </dgm:pt>
    <dgm:pt modelId="{37DA847E-2862-45C5-8686-46EDF742183C}" type="pres">
      <dgm:prSet presAssocID="{C032E37C-95A9-49C8-A184-2D33FE1B3764}" presName="dummyMaxCanvas" presStyleCnt="0"/>
      <dgm:spPr/>
    </dgm:pt>
    <dgm:pt modelId="{BCE3AB41-458A-49A5-8533-2378EDB1B180}" type="pres">
      <dgm:prSet presAssocID="{C032E37C-95A9-49C8-A184-2D33FE1B3764}" presName="parentComposite" presStyleCnt="0"/>
      <dgm:spPr/>
    </dgm:pt>
    <dgm:pt modelId="{745F5602-E5FB-4704-ADE0-88ED348B48FD}" type="pres">
      <dgm:prSet presAssocID="{C032E37C-95A9-49C8-A184-2D33FE1B3764}" presName="parent1" presStyleLbl="alignAccFollowNode1" presStyleIdx="0" presStyleCnt="4">
        <dgm:presLayoutVars>
          <dgm:chMax val="4"/>
        </dgm:presLayoutVars>
      </dgm:prSet>
      <dgm:spPr/>
      <dgm:t>
        <a:bodyPr/>
        <a:lstStyle/>
        <a:p>
          <a:endParaRPr lang="en-US"/>
        </a:p>
      </dgm:t>
    </dgm:pt>
    <dgm:pt modelId="{E8989313-C820-4B80-82AE-E9E26F898BA7}" type="pres">
      <dgm:prSet presAssocID="{C032E37C-95A9-49C8-A184-2D33FE1B3764}" presName="parent2" presStyleLbl="alignAccFollowNode1" presStyleIdx="1" presStyleCnt="4">
        <dgm:presLayoutVars>
          <dgm:chMax val="4"/>
        </dgm:presLayoutVars>
      </dgm:prSet>
      <dgm:spPr/>
      <dgm:t>
        <a:bodyPr/>
        <a:lstStyle/>
        <a:p>
          <a:endParaRPr lang="en-US"/>
        </a:p>
      </dgm:t>
    </dgm:pt>
    <dgm:pt modelId="{6F015111-9022-4036-B293-FB051FE1CF8D}" type="pres">
      <dgm:prSet presAssocID="{C032E37C-95A9-49C8-A184-2D33FE1B3764}" presName="childrenComposite" presStyleCnt="0"/>
      <dgm:spPr/>
    </dgm:pt>
    <dgm:pt modelId="{B9AC2DF2-8D16-47C5-A893-1D8D27365AC7}" type="pres">
      <dgm:prSet presAssocID="{C032E37C-95A9-49C8-A184-2D33FE1B3764}" presName="dummyMaxCanvas_ChildArea" presStyleCnt="0"/>
      <dgm:spPr/>
    </dgm:pt>
    <dgm:pt modelId="{779AA4EA-AF39-4988-87D0-38BDFFEB6D89}" type="pres">
      <dgm:prSet presAssocID="{C032E37C-95A9-49C8-A184-2D33FE1B3764}" presName="fulcrum" presStyleLbl="alignAccFollowNode1" presStyleIdx="2" presStyleCnt="4"/>
      <dgm:spPr/>
    </dgm:pt>
    <dgm:pt modelId="{14DA0A10-F687-442B-9C91-6E2326A6D7C6}" type="pres">
      <dgm:prSet presAssocID="{C032E37C-95A9-49C8-A184-2D33FE1B3764}" presName="balance_22" presStyleLbl="alignAccFollowNode1" presStyleIdx="3" presStyleCnt="4">
        <dgm:presLayoutVars>
          <dgm:bulletEnabled val="1"/>
        </dgm:presLayoutVars>
      </dgm:prSet>
      <dgm:spPr/>
    </dgm:pt>
    <dgm:pt modelId="{1256F268-1141-4737-BD47-0A9FB249476D}" type="pres">
      <dgm:prSet presAssocID="{C032E37C-95A9-49C8-A184-2D33FE1B3764}" presName="right_22_1" presStyleLbl="node1" presStyleIdx="0" presStyleCnt="4">
        <dgm:presLayoutVars>
          <dgm:bulletEnabled val="1"/>
        </dgm:presLayoutVars>
      </dgm:prSet>
      <dgm:spPr/>
      <dgm:t>
        <a:bodyPr/>
        <a:lstStyle/>
        <a:p>
          <a:endParaRPr lang="en-US"/>
        </a:p>
      </dgm:t>
    </dgm:pt>
    <dgm:pt modelId="{FBA9C362-2E0A-45FD-8140-41BEAA694B72}" type="pres">
      <dgm:prSet presAssocID="{C032E37C-95A9-49C8-A184-2D33FE1B3764}" presName="right_22_2" presStyleLbl="node1" presStyleIdx="1" presStyleCnt="4">
        <dgm:presLayoutVars>
          <dgm:bulletEnabled val="1"/>
        </dgm:presLayoutVars>
      </dgm:prSet>
      <dgm:spPr/>
      <dgm:t>
        <a:bodyPr/>
        <a:lstStyle/>
        <a:p>
          <a:endParaRPr lang="en-US"/>
        </a:p>
      </dgm:t>
    </dgm:pt>
    <dgm:pt modelId="{5BA883FA-E4F8-4EBA-92CA-20D1F287F3F7}" type="pres">
      <dgm:prSet presAssocID="{C032E37C-95A9-49C8-A184-2D33FE1B3764}" presName="left_22_1" presStyleLbl="node1" presStyleIdx="2" presStyleCnt="4">
        <dgm:presLayoutVars>
          <dgm:bulletEnabled val="1"/>
        </dgm:presLayoutVars>
      </dgm:prSet>
      <dgm:spPr/>
      <dgm:t>
        <a:bodyPr/>
        <a:lstStyle/>
        <a:p>
          <a:endParaRPr lang="en-US"/>
        </a:p>
      </dgm:t>
    </dgm:pt>
    <dgm:pt modelId="{3F2F92A1-9A19-481C-A211-32CBEFC047B7}" type="pres">
      <dgm:prSet presAssocID="{C032E37C-95A9-49C8-A184-2D33FE1B3764}" presName="left_22_2" presStyleLbl="node1" presStyleIdx="3" presStyleCnt="4">
        <dgm:presLayoutVars>
          <dgm:bulletEnabled val="1"/>
        </dgm:presLayoutVars>
      </dgm:prSet>
      <dgm:spPr/>
      <dgm:t>
        <a:bodyPr/>
        <a:lstStyle/>
        <a:p>
          <a:endParaRPr lang="en-US"/>
        </a:p>
      </dgm:t>
    </dgm:pt>
  </dgm:ptLst>
  <dgm:cxnLst>
    <dgm:cxn modelId="{F37EE80C-F323-424A-9F61-44A32C172CED}" srcId="{9DFB1D68-0097-45A7-B2B0-31550355703C}" destId="{A0D9C92E-9D03-46D0-9FF6-029AB9EF2005}" srcOrd="1" destOrd="0" parTransId="{A639EC77-D850-4280-B36B-FD4E662F5338}" sibTransId="{8CA3B191-F816-47BF-8037-97A6689D64F3}"/>
    <dgm:cxn modelId="{1F75C585-196A-45FD-92B6-F0A4D8A8D824}" type="presOf" srcId="{C032E37C-95A9-49C8-A184-2D33FE1B3764}" destId="{2907982D-D763-468E-AC88-E1D288D66C0C}" srcOrd="0" destOrd="0" presId="urn:microsoft.com/office/officeart/2005/8/layout/balance1"/>
    <dgm:cxn modelId="{ADD44E8D-369E-4D81-8FC0-B6E7C66DEA17}" srcId="{C032E37C-95A9-49C8-A184-2D33FE1B3764}" destId="{2FA2EF28-F5B8-4519-8334-CDE2632F7CAB}" srcOrd="2" destOrd="0" parTransId="{066C4137-6962-4A53-BC0B-55658AC5C874}" sibTransId="{6B3D12E6-8D9D-4A2D-9CAA-DE44BBC1F1E2}"/>
    <dgm:cxn modelId="{D740237E-78C2-451A-840A-A7453EDF4071}" type="presOf" srcId="{72089BA5-8E7C-407F-B8A4-EE9718CAEDEA}" destId="{3F2F92A1-9A19-481C-A211-32CBEFC047B7}" srcOrd="0" destOrd="0" presId="urn:microsoft.com/office/officeart/2005/8/layout/balance1"/>
    <dgm:cxn modelId="{A06D75BD-931E-4F80-BDA4-99679860A418}" srcId="{6A248B1C-DAE0-48B1-809F-45C78D8953D2}" destId="{72089BA5-8E7C-407F-B8A4-EE9718CAEDEA}" srcOrd="1" destOrd="0" parTransId="{A8A2A184-3EA4-4B54-924C-7886AB4124E8}" sibTransId="{CB8AC4EB-B57A-4C7C-BED8-B9F3CE032A33}"/>
    <dgm:cxn modelId="{A144EAA8-8167-4370-B534-DD8D59C44696}" srcId="{9DFB1D68-0097-45A7-B2B0-31550355703C}" destId="{2DC78CD4-950B-4D82-AFCD-A980F1C8214C}" srcOrd="0" destOrd="0" parTransId="{D481243D-B50A-43C0-BF78-D32F346B44A4}" sibTransId="{C040B095-3B53-4DAD-A007-973EB81B65F8}"/>
    <dgm:cxn modelId="{54359FC6-68D3-42E8-863D-9B1BF83C7A82}" srcId="{C032E37C-95A9-49C8-A184-2D33FE1B3764}" destId="{9DFB1D68-0097-45A7-B2B0-31550355703C}" srcOrd="1" destOrd="0" parTransId="{E919AAEF-67A3-4C73-9F66-E44FA2D3F753}" sibTransId="{676E5226-D21F-4160-B6F0-AC6496C17FBD}"/>
    <dgm:cxn modelId="{D1458764-D5D5-43C7-B1AE-EC1912DE4182}" type="presOf" srcId="{2DC78CD4-950B-4D82-AFCD-A980F1C8214C}" destId="{1256F268-1141-4737-BD47-0A9FB249476D}" srcOrd="0" destOrd="0" presId="urn:microsoft.com/office/officeart/2005/8/layout/balance1"/>
    <dgm:cxn modelId="{155AEFB9-CB5C-4EC2-B423-871410ECB9D1}" srcId="{6A248B1C-DAE0-48B1-809F-45C78D8953D2}" destId="{B26D2AF1-DFB5-4492-9E0C-184C485E10EA}" srcOrd="0" destOrd="0" parTransId="{290BF792-B622-4069-8249-60D894AC1CA7}" sibTransId="{435A13FA-5ACB-468F-B1EF-13C03BA53465}"/>
    <dgm:cxn modelId="{7966BC15-37A0-4619-B521-94908D8B0807}" type="presOf" srcId="{9DFB1D68-0097-45A7-B2B0-31550355703C}" destId="{E8989313-C820-4B80-82AE-E9E26F898BA7}" srcOrd="0" destOrd="0" presId="urn:microsoft.com/office/officeart/2005/8/layout/balance1"/>
    <dgm:cxn modelId="{F19CB973-912E-4F45-9406-54B708654BF9}" type="presOf" srcId="{6A248B1C-DAE0-48B1-809F-45C78D8953D2}" destId="{745F5602-E5FB-4704-ADE0-88ED348B48FD}" srcOrd="0" destOrd="0" presId="urn:microsoft.com/office/officeart/2005/8/layout/balance1"/>
    <dgm:cxn modelId="{B148C080-2D1B-4535-A2A8-E47469A2025C}" type="presOf" srcId="{B26D2AF1-DFB5-4492-9E0C-184C485E10EA}" destId="{5BA883FA-E4F8-4EBA-92CA-20D1F287F3F7}" srcOrd="0" destOrd="0" presId="urn:microsoft.com/office/officeart/2005/8/layout/balance1"/>
    <dgm:cxn modelId="{21DF2A09-4C22-41B1-BC8D-BE6BF75B2F50}" srcId="{C032E37C-95A9-49C8-A184-2D33FE1B3764}" destId="{6A248B1C-DAE0-48B1-809F-45C78D8953D2}" srcOrd="0" destOrd="0" parTransId="{E8D4B6BD-AC9D-4CEE-955B-7E00B11D9140}" sibTransId="{563FDD15-1DB3-4403-9018-68866DEEA98D}"/>
    <dgm:cxn modelId="{0E04DD14-2F45-49C0-A1EA-AEDEB02C0F10}" type="presOf" srcId="{A0D9C92E-9D03-46D0-9FF6-029AB9EF2005}" destId="{FBA9C362-2E0A-45FD-8140-41BEAA694B72}" srcOrd="0" destOrd="0" presId="urn:microsoft.com/office/officeart/2005/8/layout/balance1"/>
    <dgm:cxn modelId="{EA63CAF9-6DD4-4988-960F-32645B404A5F}" type="presParOf" srcId="{2907982D-D763-468E-AC88-E1D288D66C0C}" destId="{37DA847E-2862-45C5-8686-46EDF742183C}" srcOrd="0" destOrd="0" presId="urn:microsoft.com/office/officeart/2005/8/layout/balance1"/>
    <dgm:cxn modelId="{E23D3414-AA5A-4BCC-9DCA-1E39536F53EA}" type="presParOf" srcId="{2907982D-D763-468E-AC88-E1D288D66C0C}" destId="{BCE3AB41-458A-49A5-8533-2378EDB1B180}" srcOrd="1" destOrd="0" presId="urn:microsoft.com/office/officeart/2005/8/layout/balance1"/>
    <dgm:cxn modelId="{A8A104D0-8289-42F0-96A1-02B7CF8DB75C}" type="presParOf" srcId="{BCE3AB41-458A-49A5-8533-2378EDB1B180}" destId="{745F5602-E5FB-4704-ADE0-88ED348B48FD}" srcOrd="0" destOrd="0" presId="urn:microsoft.com/office/officeart/2005/8/layout/balance1"/>
    <dgm:cxn modelId="{FC218B4C-A015-4FAA-8616-303F7AF8A831}" type="presParOf" srcId="{BCE3AB41-458A-49A5-8533-2378EDB1B180}" destId="{E8989313-C820-4B80-82AE-E9E26F898BA7}" srcOrd="1" destOrd="0" presId="urn:microsoft.com/office/officeart/2005/8/layout/balance1"/>
    <dgm:cxn modelId="{B1582487-54D5-4C78-BCB4-1F075084B829}" type="presParOf" srcId="{2907982D-D763-468E-AC88-E1D288D66C0C}" destId="{6F015111-9022-4036-B293-FB051FE1CF8D}" srcOrd="2" destOrd="0" presId="urn:microsoft.com/office/officeart/2005/8/layout/balance1"/>
    <dgm:cxn modelId="{CC31D3B9-8FA0-4291-B81B-A1746A55D477}" type="presParOf" srcId="{6F015111-9022-4036-B293-FB051FE1CF8D}" destId="{B9AC2DF2-8D16-47C5-A893-1D8D27365AC7}" srcOrd="0" destOrd="0" presId="urn:microsoft.com/office/officeart/2005/8/layout/balance1"/>
    <dgm:cxn modelId="{1349FC1F-7585-4ED1-9C3D-BAB96D3991B6}" type="presParOf" srcId="{6F015111-9022-4036-B293-FB051FE1CF8D}" destId="{779AA4EA-AF39-4988-87D0-38BDFFEB6D89}" srcOrd="1" destOrd="0" presId="urn:microsoft.com/office/officeart/2005/8/layout/balance1"/>
    <dgm:cxn modelId="{8E7BB72D-6318-4F58-97FC-18B2EDB1511C}" type="presParOf" srcId="{6F015111-9022-4036-B293-FB051FE1CF8D}" destId="{14DA0A10-F687-442B-9C91-6E2326A6D7C6}" srcOrd="2" destOrd="0" presId="urn:microsoft.com/office/officeart/2005/8/layout/balance1"/>
    <dgm:cxn modelId="{0C9612AA-019E-4A45-A615-56AF7F79F848}" type="presParOf" srcId="{6F015111-9022-4036-B293-FB051FE1CF8D}" destId="{1256F268-1141-4737-BD47-0A9FB249476D}" srcOrd="3" destOrd="0" presId="urn:microsoft.com/office/officeart/2005/8/layout/balance1"/>
    <dgm:cxn modelId="{7101670A-3874-428D-8F66-A5916E752437}" type="presParOf" srcId="{6F015111-9022-4036-B293-FB051FE1CF8D}" destId="{FBA9C362-2E0A-45FD-8140-41BEAA694B72}" srcOrd="4" destOrd="0" presId="urn:microsoft.com/office/officeart/2005/8/layout/balance1"/>
    <dgm:cxn modelId="{D13247DE-1A69-4BF8-9018-619CD0A74038}" type="presParOf" srcId="{6F015111-9022-4036-B293-FB051FE1CF8D}" destId="{5BA883FA-E4F8-4EBA-92CA-20D1F287F3F7}" srcOrd="5" destOrd="0" presId="urn:microsoft.com/office/officeart/2005/8/layout/balance1"/>
    <dgm:cxn modelId="{0F372D93-E827-490F-A072-5B2EC86EB173}" type="presParOf" srcId="{6F015111-9022-4036-B293-FB051FE1CF8D}" destId="{3F2F92A1-9A19-481C-A211-32CBEFC047B7}"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5602-E5FB-4704-ADE0-88ED348B48FD}">
      <dsp:nvSpPr>
        <dsp:cNvPr id="0" name=""/>
        <dsp:cNvSpPr/>
      </dsp:nvSpPr>
      <dsp:spPr>
        <a:xfrm>
          <a:off x="1290827" y="0"/>
          <a:ext cx="1344168" cy="746760"/>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dislikes</a:t>
          </a:r>
          <a:endParaRPr lang="en-US" sz="3000" kern="1200" dirty="0"/>
        </a:p>
      </dsp:txBody>
      <dsp:txXfrm>
        <a:off x="1312699" y="21872"/>
        <a:ext cx="1300424" cy="703016"/>
      </dsp:txXfrm>
    </dsp:sp>
    <dsp:sp modelId="{E8989313-C820-4B80-82AE-E9E26F898BA7}">
      <dsp:nvSpPr>
        <dsp:cNvPr id="0" name=""/>
        <dsp:cNvSpPr/>
      </dsp:nvSpPr>
      <dsp:spPr>
        <a:xfrm>
          <a:off x="3232404" y="0"/>
          <a:ext cx="1344168" cy="746760"/>
        </a:xfrm>
        <a:prstGeom prst="roundRect">
          <a:avLst>
            <a:gd name="adj" fmla="val 1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likes</a:t>
          </a:r>
          <a:endParaRPr lang="en-US" sz="3000" kern="1200" dirty="0"/>
        </a:p>
      </dsp:txBody>
      <dsp:txXfrm>
        <a:off x="3254276" y="21872"/>
        <a:ext cx="1300424" cy="703016"/>
      </dsp:txXfrm>
    </dsp:sp>
    <dsp:sp modelId="{779AA4EA-AF39-4988-87D0-38BDFFEB6D89}">
      <dsp:nvSpPr>
        <dsp:cNvPr id="0" name=""/>
        <dsp:cNvSpPr/>
      </dsp:nvSpPr>
      <dsp:spPr>
        <a:xfrm>
          <a:off x="2653664" y="3173730"/>
          <a:ext cx="560070" cy="560070"/>
        </a:xfrm>
        <a:prstGeom prst="triangle">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A0A10-F687-442B-9C91-6E2326A6D7C6}">
      <dsp:nvSpPr>
        <dsp:cNvPr id="0" name=""/>
        <dsp:cNvSpPr/>
      </dsp:nvSpPr>
      <dsp:spPr>
        <a:xfrm>
          <a:off x="1253489" y="2939247"/>
          <a:ext cx="3360420" cy="22701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F268-1141-4737-BD47-0A9FB249476D}">
      <dsp:nvSpPr>
        <dsp:cNvPr id="0" name=""/>
        <dsp:cNvSpPr/>
      </dsp:nvSpPr>
      <dsp:spPr>
        <a:xfrm>
          <a:off x="3232404" y="1956511"/>
          <a:ext cx="1344168" cy="9558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lights from the volcanoes makes the sky different colors.</a:t>
          </a:r>
          <a:endParaRPr lang="en-US" sz="1400" kern="1200" dirty="0"/>
        </a:p>
      </dsp:txBody>
      <dsp:txXfrm>
        <a:off x="3279065" y="2003172"/>
        <a:ext cx="1250846" cy="862530"/>
      </dsp:txXfrm>
    </dsp:sp>
    <dsp:sp modelId="{FBA9C362-2E0A-45FD-8140-41BEAA694B72}">
      <dsp:nvSpPr>
        <dsp:cNvPr id="0" name=""/>
        <dsp:cNvSpPr/>
      </dsp:nvSpPr>
      <dsp:spPr>
        <a:xfrm>
          <a:off x="3232404" y="955852"/>
          <a:ext cx="1344168" cy="9558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volcanoes help the plants  grow.</a:t>
          </a:r>
          <a:endParaRPr lang="en-US" sz="1400" kern="1200" dirty="0"/>
        </a:p>
      </dsp:txBody>
      <dsp:txXfrm>
        <a:off x="3279065" y="1002513"/>
        <a:ext cx="1250846" cy="862530"/>
      </dsp:txXfrm>
    </dsp:sp>
    <dsp:sp modelId="{5BA883FA-E4F8-4EBA-92CA-20D1F287F3F7}">
      <dsp:nvSpPr>
        <dsp:cNvPr id="0" name=""/>
        <dsp:cNvSpPr/>
      </dsp:nvSpPr>
      <dsp:spPr>
        <a:xfrm>
          <a:off x="1290827" y="1956511"/>
          <a:ext cx="1344168" cy="9558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The </a:t>
          </a:r>
          <a:r>
            <a:rPr lang="en-US" sz="1400" kern="1200" smtClean="0"/>
            <a:t>volcano </a:t>
          </a:r>
          <a:r>
            <a:rPr lang="en-US" sz="1400" kern="1200" smtClean="0"/>
            <a:t>explodes.</a:t>
          </a:r>
          <a:endParaRPr lang="en-US" sz="1400" kern="1200" dirty="0"/>
        </a:p>
      </dsp:txBody>
      <dsp:txXfrm>
        <a:off x="1337488" y="2003172"/>
        <a:ext cx="1250846" cy="862530"/>
      </dsp:txXfrm>
    </dsp:sp>
    <dsp:sp modelId="{3F2F92A1-9A19-481C-A211-32CBEFC047B7}">
      <dsp:nvSpPr>
        <dsp:cNvPr id="0" name=""/>
        <dsp:cNvSpPr/>
      </dsp:nvSpPr>
      <dsp:spPr>
        <a:xfrm>
          <a:off x="1290827" y="955852"/>
          <a:ext cx="1344168" cy="95585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 volcano ruins people lives.</a:t>
          </a:r>
          <a:endParaRPr lang="en-US" sz="1400" kern="1200" dirty="0"/>
        </a:p>
      </dsp:txBody>
      <dsp:txXfrm>
        <a:off x="1337488" y="1002513"/>
        <a:ext cx="1250846" cy="86253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690C316C-9C54-46D8-9BDF-BCC0086C8A73}" type="datetimeFigureOut">
              <a:rPr lang="en-US" smtClean="0"/>
              <a:t>9/8/2013</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7E589813-F51B-413A-972E-F82243360CA2}" type="slidenum">
              <a:rPr lang="en-US" smtClean="0"/>
              <a:t>‹#›</a:t>
            </a:fld>
            <a:endParaRPr lang="en-US"/>
          </a:p>
        </p:txBody>
      </p:sp>
    </p:spTree>
    <p:extLst>
      <p:ext uri="{BB962C8B-B14F-4D97-AF65-F5344CB8AC3E}">
        <p14:creationId xmlns:p14="http://schemas.microsoft.com/office/powerpoint/2010/main" val="2617861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1CF1903-9CB4-4CD2-934A-CB51DAE06871}" type="datetimeFigureOut">
              <a:rPr lang="en-US" smtClean="0"/>
              <a:t>9/8/2013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F1903-9CB4-4CD2-934A-CB51DAE06871}"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CF1903-9CB4-4CD2-934A-CB51DAE06871}"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CF1903-9CB4-4CD2-934A-CB51DAE06871}"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8A36B-6090-477E-BFF5-0FF0368E121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CF1903-9CB4-4CD2-934A-CB51DAE06871}" type="datetimeFigureOut">
              <a:rPr lang="en-US" smtClean="0"/>
              <a:t>9/8/2013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8A36B-6090-477E-BFF5-0FF0368E121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1CF1903-9CB4-4CD2-934A-CB51DAE06871}"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8A36B-6090-477E-BFF5-0FF0368E121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CF1903-9CB4-4CD2-934A-CB51DAE06871}" type="datetimeFigureOut">
              <a:rPr lang="en-US" smtClean="0"/>
              <a:t>9/8/2013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F1903-9CB4-4CD2-934A-CB51DAE06871}" type="datetimeFigureOut">
              <a:rPr lang="en-US" smtClean="0"/>
              <a:t>9/8/2013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8A36B-6090-477E-BFF5-0FF0368E121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CF1903-9CB4-4CD2-934A-CB51DAE06871}"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1903-9CB4-4CD2-934A-CB51DAE06871}"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8A36B-6090-477E-BFF5-0FF0368E121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1903-9CB4-4CD2-934A-CB51DAE06871}" type="datetimeFigureOut">
              <a:rPr lang="en-US" smtClean="0"/>
              <a:t>9/8/2013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8A36B-6090-477E-BFF5-0FF0368E12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1CF1903-9CB4-4CD2-934A-CB51DAE06871}" type="datetimeFigureOut">
              <a:rPr lang="en-US" smtClean="0"/>
              <a:t>9/8/2013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A38A36B-6090-477E-BFF5-0FF0368E12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volcanoes</a:t>
            </a:r>
            <a:endParaRPr lang="en-US" dirty="0"/>
          </a:p>
        </p:txBody>
      </p:sp>
      <p:sp>
        <p:nvSpPr>
          <p:cNvPr id="3" name="Subtitle 2"/>
          <p:cNvSpPr>
            <a:spLocks noGrp="1"/>
          </p:cNvSpPr>
          <p:nvPr>
            <p:ph type="subTitle" idx="1"/>
          </p:nvPr>
        </p:nvSpPr>
        <p:spPr/>
        <p:txBody>
          <a:bodyPr/>
          <a:lstStyle/>
          <a:p>
            <a:r>
              <a:rPr lang="en-US" dirty="0" smtClean="0"/>
              <a:t>Marissa, Brianna</a:t>
            </a:r>
            <a:r>
              <a:rPr lang="en-US" dirty="0" smtClean="0"/>
              <a:t>, </a:t>
            </a:r>
            <a:r>
              <a:rPr lang="en-US" dirty="0" err="1" smtClean="0"/>
              <a:t>Rosabra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99" y="3352800"/>
            <a:ext cx="2460849" cy="228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276600"/>
            <a:ext cx="2438399" cy="2590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217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of volcanoes</a:t>
            </a:r>
            <a:endParaRPr lang="en-US" dirty="0"/>
          </a:p>
        </p:txBody>
      </p:sp>
      <p:sp>
        <p:nvSpPr>
          <p:cNvPr id="3" name="Content Placeholder 2"/>
          <p:cNvSpPr>
            <a:spLocks noGrp="1"/>
          </p:cNvSpPr>
          <p:nvPr>
            <p:ph idx="1"/>
          </p:nvPr>
        </p:nvSpPr>
        <p:spPr>
          <a:xfrm>
            <a:off x="925286" y="2209800"/>
            <a:ext cx="7304314" cy="3657600"/>
          </a:xfrm>
        </p:spPr>
        <p:txBody>
          <a:bodyPr/>
          <a:lstStyle/>
          <a:p>
            <a:r>
              <a:rPr lang="en-US" dirty="0" smtClean="0"/>
              <a:t>The volcano  has been exploding  for several days, causing Mexico’s national  center for disaster prevention to elevate their  national  alert rating to yellow  phase 3.A yellow  alert signals that the volcano has demonstrated  medium-to-high levels of activity.  Posted 5/26/2010  7:51 pm  updated  5/26/2010 9:52 pm.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3886200"/>
            <a:ext cx="23336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0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Volcano </a:t>
            </a:r>
            <a:r>
              <a:rPr lang="en-US" dirty="0" smtClean="0"/>
              <a:t>PICTURES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1114" y="3276599"/>
            <a:ext cx="3581400" cy="254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76600"/>
            <a:ext cx="3810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278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Animals that live around the volcanoes </a:t>
            </a:r>
            <a:endParaRPr lang="en-US" dirty="0"/>
          </a:p>
        </p:txBody>
      </p:sp>
      <p:sp>
        <p:nvSpPr>
          <p:cNvPr id="3" name="Content Placeholder 2"/>
          <p:cNvSpPr>
            <a:spLocks noGrp="1"/>
          </p:cNvSpPr>
          <p:nvPr>
            <p:ph idx="1"/>
          </p:nvPr>
        </p:nvSpPr>
        <p:spPr/>
        <p:txBody>
          <a:bodyPr/>
          <a:lstStyle/>
          <a:p>
            <a:r>
              <a:rPr lang="en-US" dirty="0" smtClean="0"/>
              <a:t>The golden-mantled  ground squirrel  is  often a  chipmunk.</a:t>
            </a:r>
          </a:p>
          <a:p>
            <a:r>
              <a:rPr lang="en-US" dirty="0" smtClean="0"/>
              <a:t>A colorful  iguana.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62400"/>
            <a:ext cx="2569029"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629" y="3962400"/>
            <a:ext cx="3831771"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86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086600" cy="457200"/>
          </a:xfrm>
        </p:spPr>
        <p:txBody>
          <a:bodyPr>
            <a:normAutofit fontScale="90000"/>
          </a:bodyPr>
          <a:lstStyle/>
          <a:p>
            <a:r>
              <a:rPr lang="en-US" sz="3200" dirty="0" smtClean="0"/>
              <a:t>Plants that live around volcanoes</a:t>
            </a:r>
            <a:endParaRPr lang="en-US" sz="3200" dirty="0"/>
          </a:p>
        </p:txBody>
      </p:sp>
      <p:sp>
        <p:nvSpPr>
          <p:cNvPr id="3" name="Content Placeholder 2"/>
          <p:cNvSpPr>
            <a:spLocks noGrp="1"/>
          </p:cNvSpPr>
          <p:nvPr>
            <p:ph idx="1"/>
          </p:nvPr>
        </p:nvSpPr>
        <p:spPr/>
        <p:txBody>
          <a:bodyPr/>
          <a:lstStyle/>
          <a:p>
            <a:r>
              <a:rPr lang="en-US" dirty="0" smtClean="0"/>
              <a:t>Lava makes </a:t>
            </a:r>
            <a:r>
              <a:rPr lang="en-US" dirty="0" smtClean="0"/>
              <a:t>ferns </a:t>
            </a:r>
            <a:r>
              <a:rPr lang="en-US" dirty="0" smtClean="0"/>
              <a:t>grow and it make black-berries look so shiny and tasty</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717" y="3505200"/>
            <a:ext cx="2639583"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505200"/>
            <a:ext cx="3723117"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160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Like and dislike</a:t>
            </a:r>
            <a:endParaRPr lang="en-US" dirty="0"/>
          </a:p>
        </p:txBody>
      </p:sp>
      <p:graphicFrame>
        <p:nvGraphicFramePr>
          <p:cNvPr id="4" name="Diagram 3"/>
          <p:cNvGraphicFramePr/>
          <p:nvPr>
            <p:extLst>
              <p:ext uri="{D42A27DB-BD31-4B8C-83A1-F6EECF244321}">
                <p14:modId xmlns:p14="http://schemas.microsoft.com/office/powerpoint/2010/main" val="3058526297"/>
              </p:ext>
            </p:extLst>
          </p:nvPr>
        </p:nvGraphicFramePr>
        <p:xfrm>
          <a:off x="1752600" y="2209800"/>
          <a:ext cx="5867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0054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209</TotalTime>
  <Words>130</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volcanoes</vt:lpstr>
      <vt:lpstr>Facts of volcanoes</vt:lpstr>
      <vt:lpstr>Volcano PICTURES</vt:lpstr>
      <vt:lpstr>Animals that live around the volcanoes </vt:lpstr>
      <vt:lpstr>Plants that live around volcanoes</vt:lpstr>
      <vt:lpstr>Like and dislike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volcanoes</dc:title>
  <dc:creator>Unistar</dc:creator>
  <cp:lastModifiedBy>Family</cp:lastModifiedBy>
  <cp:revision>23</cp:revision>
  <cp:lastPrinted>2013-09-09T02:16:55Z</cp:lastPrinted>
  <dcterms:created xsi:type="dcterms:W3CDTF">2013-08-16T15:13:24Z</dcterms:created>
  <dcterms:modified xsi:type="dcterms:W3CDTF">2013-09-09T02:16:56Z</dcterms:modified>
</cp:coreProperties>
</file>