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9" y="1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7752E-4F5A-4A2F-91EE-FB8F2DCE799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9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82C5A-C311-4D64-81B2-29098092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67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ACB831D5-0C10-43AC-8A9A-0A43C68C8F39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39418EE-9280-47C6-817D-3754CA3B2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1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18EE-9280-47C6-817D-3754CA3B28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5AA4-D90C-446B-BFB4-A9CAD8B57B1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60C36-9724-4241-B833-303F49BE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//upload.wikimedia.org/wikipedia/commons/3/3c/Salto_del_Angel-Canaima-Venezuela0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9/9b/Ruby_Falls.JPG" TargetMode="External"/><Relationship Id="rId5" Type="http://schemas.openxmlformats.org/officeDocument/2006/relationships/image" Target="../media/image3.png"/><Relationship Id="rId4" Type="http://schemas.openxmlformats.org/officeDocument/2006/relationships/hyperlink" Target="//upload.wikimedia.org/wikipedia/commons/e/e9/WaterfallCreationDiagram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fall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6400800" cy="1752600"/>
          </a:xfrm>
        </p:spPr>
        <p:txBody>
          <a:bodyPr/>
          <a:lstStyle/>
          <a:p>
            <a:r>
              <a:rPr lang="en-US" dirty="0" err="1" smtClean="0"/>
              <a:t>Jaylan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isombat</a:t>
            </a:r>
            <a:r>
              <a:rPr lang="en-US" dirty="0" smtClean="0"/>
              <a:t>  </a:t>
            </a:r>
            <a:r>
              <a:rPr lang="en-US" dirty="0" smtClean="0"/>
              <a:t>and Wilson </a:t>
            </a:r>
            <a:r>
              <a:rPr lang="en-US" dirty="0" err="1"/>
              <a:t>M</a:t>
            </a:r>
            <a:r>
              <a:rPr lang="en-US" dirty="0" err="1" smtClean="0"/>
              <a:t>eletz</a:t>
            </a:r>
            <a:endParaRPr lang="en-US" dirty="0"/>
          </a:p>
        </p:txBody>
      </p:sp>
      <p:pic>
        <p:nvPicPr>
          <p:cNvPr id="7170" name="Picture 2" descr="http://t3.gstatic.com/images?q=tbn:ANd9GcSZhWWz2P8h6Z010PCcV0ygcUM9dPQnr3Ve8b-X9cq2yTGtPKc4HyQ5uCT-5w:www.utepprintstore.com/wp-content/uploads/Scenery-Wallpapers-Victoria-Waterfall-1024x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38600"/>
            <a:ext cx="91440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Water falls are commonly formed when a river is young at these time the channel is often narrow.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water fall</a:t>
            </a:r>
            <a:endParaRPr lang="en-US" dirty="0"/>
          </a:p>
        </p:txBody>
      </p:sp>
      <p:pic>
        <p:nvPicPr>
          <p:cNvPr id="4100" name="Picture 4" descr="File:Salto del Angel-Canaima-Venezuela0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4410489" cy="5410200"/>
          </a:xfrm>
          <a:prstGeom prst="rect">
            <a:avLst/>
          </a:prstGeom>
          <a:noFill/>
        </p:spPr>
      </p:pic>
      <p:pic>
        <p:nvPicPr>
          <p:cNvPr id="4102" name="Picture 6" descr="File:WaterfallCreationDiagram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2" y="2895600"/>
            <a:ext cx="5163910" cy="4191000"/>
          </a:xfrm>
          <a:prstGeom prst="rect">
            <a:avLst/>
          </a:prstGeom>
          <a:noFill/>
        </p:spPr>
      </p:pic>
      <p:pic>
        <p:nvPicPr>
          <p:cNvPr id="4104" name="Picture 8" descr="File:Ruby Fall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V="1">
            <a:off x="6858000" y="381000"/>
            <a:ext cx="211455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AlamereFa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4286250" cy="4648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 that live near a waterfall</a:t>
            </a:r>
            <a:endParaRPr lang="en-US" dirty="0"/>
          </a:p>
        </p:txBody>
      </p:sp>
      <p:pic>
        <p:nvPicPr>
          <p:cNvPr id="3078" name="Picture 6" descr="http://ts1.mm.bing.net/th?id=H.4819345254844260&amp;pid=1.7&amp;w=206&amp;h=166&amp;c=7&amp;rs=1&amp;url=http%3a%2f%2fwww.roamschool.com%2fphotographs%2fanimals.htm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505200"/>
            <a:ext cx="1962150" cy="1581151"/>
          </a:xfrm>
          <a:prstGeom prst="rect">
            <a:avLst/>
          </a:prstGeom>
          <a:noFill/>
        </p:spPr>
      </p:pic>
      <p:pic>
        <p:nvPicPr>
          <p:cNvPr id="3" name="Picture 2" descr="http://t0.gstatic.com/images?q=tbn:ANd9GcS1a2vpwVJicQXCCwqjDreWzAzoQvGJgZlQL1cXYoOfr6Z5W5oS:www.eastcountymagazine.org/sites/eastcountymagazine.org/files/tiger-waterfall-sm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5029200"/>
            <a:ext cx="2314575" cy="1828800"/>
          </a:xfrm>
          <a:prstGeom prst="rect">
            <a:avLst/>
          </a:prstGeom>
          <a:noFill/>
        </p:spPr>
      </p:pic>
      <p:pic>
        <p:nvPicPr>
          <p:cNvPr id="4" name="Picture 4" descr="http://t0.gstatic.com/images?q=tbn:ANd9GcRwf7nlxqO-HKzxL_fP_0zlcC1qAq6m9wSxP-eZl0momf5Mrr923w:bellavacationsonline.files.wordpress.com/2011/02/costa-rica-fam-2010-17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1" y="5010149"/>
            <a:ext cx="2590800" cy="1847851"/>
          </a:xfrm>
          <a:prstGeom prst="rect">
            <a:avLst/>
          </a:prstGeom>
          <a:noFill/>
        </p:spPr>
      </p:pic>
      <p:pic>
        <p:nvPicPr>
          <p:cNvPr id="6" name="Picture 8" descr="http://t2.gstatic.com/images?q=tbn:ANd9GcT0vcy1npb_ft2fY1vADCoZeE49Les7pw9q4BhbxxFoo3TwAFWXig:media.spokesman.com/photos/2010/04/09/Bears_TV_Show_t470.jpg%3F84974f3f373deb0dda0f75a22ddd9b7d3a332b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900991"/>
            <a:ext cx="3048000" cy="3128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that live near a waterfall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 descr="http://i01.i.aliimg.com/photo/v0/101286073/Glossostigma_Elatinoides_Live_Aquarium_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5715000" cy="2743200"/>
          </a:xfrm>
          <a:prstGeom prst="rect">
            <a:avLst/>
          </a:prstGeom>
          <a:noFill/>
        </p:spPr>
      </p:pic>
      <p:pic>
        <p:nvPicPr>
          <p:cNvPr id="2052" name="Picture 4" descr="http://www.liveworldtours.com/caribbean/guyan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486025"/>
            <a:ext cx="4191000" cy="43719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2054" name="Picture 6" descr="http://ts1.mm.bing.net/th?id=H.4759125539687248&amp;pid=1.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362200"/>
            <a:ext cx="2857500" cy="1781176"/>
          </a:xfrm>
          <a:prstGeom prst="rect">
            <a:avLst/>
          </a:prstGeom>
          <a:noFill/>
        </p:spPr>
      </p:pic>
      <p:pic>
        <p:nvPicPr>
          <p:cNvPr id="2056" name="Picture 8" descr="http://www.pridescorner.com/_ccLib/image/plants/DETA-4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8120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 smtClean="0"/>
              <a:t>What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learn about waterfall and the animals that live </a:t>
            </a:r>
            <a:r>
              <a:rPr lang="en-US" dirty="0" smtClean="0"/>
              <a:t>there are frogs, tigers, robins, and bears.   Some waterfalls </a:t>
            </a:r>
            <a:r>
              <a:rPr lang="en-US" dirty="0" smtClean="0"/>
              <a:t>are 112 ft. This is one kind of waterfall. There are </a:t>
            </a:r>
            <a:r>
              <a:rPr lang="en-US" dirty="0" smtClean="0"/>
              <a:t>special </a:t>
            </a:r>
            <a:r>
              <a:rPr lang="en-US" dirty="0" smtClean="0"/>
              <a:t>to </a:t>
            </a:r>
            <a:r>
              <a:rPr lang="en-US" dirty="0"/>
              <a:t>I</a:t>
            </a:r>
            <a:r>
              <a:rPr lang="en-US" dirty="0" smtClean="0"/>
              <a:t>ndia</a:t>
            </a:r>
            <a:r>
              <a:rPr lang="en-US" dirty="0" smtClean="0"/>
              <a:t>.</a:t>
            </a:r>
          </a:p>
        </p:txBody>
      </p:sp>
      <p:pic>
        <p:nvPicPr>
          <p:cNvPr id="1028" name="Picture 4" descr="http://t1.gstatic.com/images?q=tbn:ANd9GcS_p3EWZWwsuCMsQ6MVPoCa5C6B1UOew0_G78qsK32QyrEwn8pZfQ:wallpaperbackgrounds.com/Content/wallpapers/earth/waterfall/56887-226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1000"/>
            <a:ext cx="5029200" cy="2667000"/>
          </a:xfrm>
          <a:prstGeom prst="rect">
            <a:avLst/>
          </a:prstGeom>
          <a:noFill/>
        </p:spPr>
      </p:pic>
      <p:pic>
        <p:nvPicPr>
          <p:cNvPr id="1026" name="Picture 2" descr="http://www.maestronews.com/wallpapers/landscape/waterfall/waterfall_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191000"/>
            <a:ext cx="41148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87</Words>
  <Application>Microsoft Office PowerPoint</Application>
  <PresentationFormat>On-screen Show (4:3)</PresentationFormat>
  <Paragraphs>10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Water fall</vt:lpstr>
      <vt:lpstr>Water fall</vt:lpstr>
      <vt:lpstr>Famous water fall</vt:lpstr>
      <vt:lpstr>Animals that live near a waterfall</vt:lpstr>
      <vt:lpstr>Plant that live near a waterfall</vt:lpstr>
      <vt:lpstr>What we have learned</vt:lpstr>
    </vt:vector>
  </TitlesOfParts>
  <Company>Memphis City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fall</dc:title>
  <dc:creator>Student057</dc:creator>
  <cp:lastModifiedBy>Family</cp:lastModifiedBy>
  <cp:revision>30</cp:revision>
  <cp:lastPrinted>2013-09-10T03:06:29Z</cp:lastPrinted>
  <dcterms:created xsi:type="dcterms:W3CDTF">2013-08-21T14:30:09Z</dcterms:created>
  <dcterms:modified xsi:type="dcterms:W3CDTF">2013-09-10T03:06:34Z</dcterms:modified>
</cp:coreProperties>
</file>