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E2C7-5266-4A56-83A9-F77290023D1A}" type="datetimeFigureOut">
              <a:rPr lang="en-US" smtClean="0"/>
              <a:pPr/>
              <a:t>9/6/2013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4A72-6107-4037-A4BF-E86B9AD6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E2C7-5266-4A56-83A9-F77290023D1A}" type="datetimeFigureOut">
              <a:rPr lang="en-US" smtClean="0"/>
              <a:pPr/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4A72-6107-4037-A4BF-E86B9AD6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E2C7-5266-4A56-83A9-F77290023D1A}" type="datetimeFigureOut">
              <a:rPr lang="en-US" smtClean="0"/>
              <a:pPr/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4A72-6107-4037-A4BF-E86B9AD6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E2C7-5266-4A56-83A9-F77290023D1A}" type="datetimeFigureOut">
              <a:rPr lang="en-US" smtClean="0"/>
              <a:pPr/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4A72-6107-4037-A4BF-E86B9AD6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E2C7-5266-4A56-83A9-F77290023D1A}" type="datetimeFigureOut">
              <a:rPr lang="en-US" smtClean="0"/>
              <a:pPr/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4A72-6107-4037-A4BF-E86B9AD6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E2C7-5266-4A56-83A9-F77290023D1A}" type="datetimeFigureOut">
              <a:rPr lang="en-US" smtClean="0"/>
              <a:pPr/>
              <a:t>9/6/2013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4A72-6107-4037-A4BF-E86B9AD6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E2C7-5266-4A56-83A9-F77290023D1A}" type="datetimeFigureOut">
              <a:rPr lang="en-US" smtClean="0"/>
              <a:pPr/>
              <a:t>9/6/2013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4A72-6107-4037-A4BF-E86B9AD6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E2C7-5266-4A56-83A9-F77290023D1A}" type="datetimeFigureOut">
              <a:rPr lang="en-US" smtClean="0"/>
              <a:pPr/>
              <a:t>9/6/2013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4A72-6107-4037-A4BF-E86B9AD6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E2C7-5266-4A56-83A9-F77290023D1A}" type="datetimeFigureOut">
              <a:rPr lang="en-US" smtClean="0"/>
              <a:pPr/>
              <a:t>9/6/2013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4A72-6107-4037-A4BF-E86B9AD6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E2C7-5266-4A56-83A9-F77290023D1A}" type="datetimeFigureOut">
              <a:rPr lang="en-US" smtClean="0"/>
              <a:pPr/>
              <a:t>9/6/2013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4A72-6107-4037-A4BF-E86B9AD6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E2C7-5266-4A56-83A9-F77290023D1A}" type="datetimeFigureOut">
              <a:rPr lang="en-US" smtClean="0"/>
              <a:pPr/>
              <a:t>9/6/2013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AE4A72-6107-4037-A4BF-E86B9AD620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DE2C7-5266-4A56-83A9-F77290023D1A}" type="datetimeFigureOut">
              <a:rPr lang="en-US" smtClean="0"/>
              <a:pPr/>
              <a:t>9/6/2013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AE4A72-6107-4037-A4BF-E86B9AD6207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143000"/>
            <a:ext cx="7851648" cy="1828800"/>
          </a:xfrm>
        </p:spPr>
        <p:txBody>
          <a:bodyPr/>
          <a:lstStyle/>
          <a:p>
            <a:r>
              <a:rPr lang="en-US" dirty="0" smtClean="0"/>
              <a:t>Glacier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Marimar</a:t>
            </a:r>
            <a:r>
              <a:rPr lang="en-US" dirty="0" smtClean="0"/>
              <a:t> and Arturo</a:t>
            </a:r>
            <a:endParaRPr lang="en-US" dirty="0"/>
          </a:p>
        </p:txBody>
      </p:sp>
      <p:pic>
        <p:nvPicPr>
          <p:cNvPr id="6146" name="Picture 2" descr="http://ts2.mm.bing.net/th?id=H.4808612157326797&amp;pid=1.7&amp;w=245&amp;h=169&amp;c=7&amp;rs=1&amp;url=http%3a%2f%2fwww.enature.com%2fparkfinder%2foverview.asp%3fparkID%3d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8672" y="3962400"/>
            <a:ext cx="4055328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3352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Animals  that  live  in   Glacier:</a:t>
            </a:r>
            <a:br>
              <a:rPr lang="en-US" dirty="0" smtClean="0"/>
            </a:br>
            <a:r>
              <a:rPr lang="en-US" dirty="0" smtClean="0"/>
              <a:t>penguin  are  one  of  the  animal  that  live  in  glacier. They  walk   in  the   cold  snow. Brown bear hunt  for  fish  in the cold water. </a:t>
            </a:r>
            <a:endParaRPr lang="en-US" dirty="0"/>
          </a:p>
        </p:txBody>
      </p:sp>
      <p:pic>
        <p:nvPicPr>
          <p:cNvPr id="5122" name="Picture 2" descr="http://ts2.mm.bing.net/th?id=H.4831886552139329&amp;pid=1.7&amp;w=303&amp;h=187&amp;c=7&amp;rs=1&amp;url=http%3a%2f%2fwww3.canisius.edu%2f%7egrandem%2fearth%2fearth2ndgrade_print.htm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114800"/>
            <a:ext cx="4724400" cy="2895600"/>
          </a:xfrm>
          <a:prstGeom prst="rect">
            <a:avLst/>
          </a:prstGeom>
          <a:noFill/>
        </p:spPr>
      </p:pic>
      <p:pic>
        <p:nvPicPr>
          <p:cNvPr id="5124" name="Picture 4" descr="http://ts3.mm.bing.net/th?id=H.4727209659927246&amp;pid=1.7&amp;w=210&amp;h=188&amp;c=7&amp;rs=1&amp;url=http%3a%2f%2fkimheacox.com%2f%3fpage_id%3d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14800"/>
            <a:ext cx="4419600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0" y="7162800"/>
            <a:ext cx="9144000" cy="76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Plant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609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Plants   that   live   in  Glacier                                    </a:t>
            </a:r>
            <a:endParaRPr lang="en-US" dirty="0"/>
          </a:p>
        </p:txBody>
      </p:sp>
      <p:pic>
        <p:nvPicPr>
          <p:cNvPr id="4098" name="Picture 2" descr="http://ts1.mm.bing.net/th?id=H.4754083207120616&amp;pid=1.7&amp;w=261&amp;h=188&amp;c=7&amp;rs=1&amp;url=http%3a%2f%2fnationalgeographicmagazine.tumblr.com%2fpost%2f664007396%2feffects-of-global-warming-signs-are-everyw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599" y="5105401"/>
            <a:ext cx="4724401" cy="1752600"/>
          </a:xfrm>
          <a:prstGeom prst="rect">
            <a:avLst/>
          </a:prstGeom>
          <a:noFill/>
        </p:spPr>
      </p:pic>
      <p:pic>
        <p:nvPicPr>
          <p:cNvPr id="4100" name="Picture 4" descr="http://ts3.mm.bing.net/th?id=H.4976992046155838&amp;pid=1.7&amp;w=198&amp;h=164&amp;c=7&amp;rs=1&amp;url=http%3a%2f%2fthesevencontinents.blogspot.com%2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71600" cy="1136073"/>
          </a:xfrm>
          <a:prstGeom prst="rect">
            <a:avLst/>
          </a:prstGeom>
          <a:noFill/>
        </p:spPr>
      </p:pic>
      <p:pic>
        <p:nvPicPr>
          <p:cNvPr id="4102" name="Picture 6" descr="http://ts3.mm.bing.net/th?id=H.4976992046155838&amp;pid=1.7&amp;w=198&amp;h=164&amp;c=7&amp;rs=1&amp;url=http%3a%2f%2fthesevencontinents.blogspot.com%2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924800" y="-1"/>
            <a:ext cx="1219200" cy="100984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57200" y="1905000"/>
            <a:ext cx="868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 plant   is   a   purple  wild   flower   that   live      in    glacier. The  global   warming   </a:t>
            </a:r>
            <a:endParaRPr lang="en-US" dirty="0"/>
          </a:p>
        </p:txBody>
      </p:sp>
      <p:pic>
        <p:nvPicPr>
          <p:cNvPr id="4104" name="Picture 8" descr="http://ts1.mm.bing.net/th?id=H.4781270418851628&amp;pid=1.7&amp;w=176&amp;h=174&amp;c=7&amp;rs=1&amp;url=http%3a%2f%2fresimlerim.seesaa.net%2farticle%2f143149421.htm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05400"/>
            <a:ext cx="4419600" cy="17526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2362200"/>
            <a:ext cx="8773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  a   flower   that   is   yellow.  The global warming  is  a   soft  plant   in   it    has   a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819400"/>
            <a:ext cx="143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  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 is  glacier   form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Glacier  begins  to  form  when   snow  remains   in  the  same  area  year, where  enough  snow  accumulates   to  transform  into ice. Like  this.</a:t>
            </a:r>
            <a:endParaRPr lang="en-US" dirty="0"/>
          </a:p>
        </p:txBody>
      </p:sp>
      <p:pic>
        <p:nvPicPr>
          <p:cNvPr id="3074" name="Picture 2" descr="http://ts4.mm.bing.net/th?id=H.4782301202219971&amp;pid=1.7&amp;w=250&amp;h=173&amp;c=7&amp;rs=1&amp;url=http%3a%2f%2fwww.scienceclarified.com%2flandforms%2fFaults-to-Mountains%2fGlacial-Landforms-and-Features.ht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02350"/>
            <a:ext cx="7772400" cy="3355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rainsoftottawa.files.wordpress.com/2012/05/indonesia-collage-fuzz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85" y="685800"/>
            <a:ext cx="9133115" cy="6172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304800"/>
            <a:ext cx="6857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   FAMOUS    PICTURE     OF     HOW      IS     GLACIER   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 we enjoy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 enjoy  the  project  because  we   copy  the   pictures  on  the   slid. We  found  some  cool   pictures   in  we  copy  the  picture.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279</TotalTime>
  <Words>121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Glacier</vt:lpstr>
      <vt:lpstr>Animals  that  live  in   Glacier: penguin  are  one  of  the  animal  that  live  in  glacier. They  walk   in  the   cold  snow. Brown bear hunt  for  fish  in the cold water. </vt:lpstr>
      <vt:lpstr>Plant</vt:lpstr>
      <vt:lpstr>How  is  glacier   form </vt:lpstr>
      <vt:lpstr>n</vt:lpstr>
      <vt:lpstr>How  we enjoy the project</vt:lpstr>
    </vt:vector>
  </TitlesOfParts>
  <Company>Memphis City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Glacer</dc:title>
  <dc:creator>Student057</dc:creator>
  <cp:lastModifiedBy>Student057</cp:lastModifiedBy>
  <cp:revision>33</cp:revision>
  <dcterms:created xsi:type="dcterms:W3CDTF">2013-08-26T19:26:48Z</dcterms:created>
  <dcterms:modified xsi:type="dcterms:W3CDTF">2013-09-06T18:29:00Z</dcterms:modified>
</cp:coreProperties>
</file>